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10972800"/>
  <p:notesSz cx="10972800" cy="14630400"/>
  <p:embeddedFontLst>
    <p:embeddedFont>
      <p:font typeface="Prompt Medium" charset="0"/>
      <p:regular r:id="rId11"/>
    </p:embeddedFon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Mukta Light" charset="0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-1434" y="-90"/>
      </p:cViewPr>
      <p:guideLst>
        <p:guide orient="horz" pos="3456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1143857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808" y="526137"/>
            <a:ext cx="5975985" cy="607552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84808" y="6888599"/>
            <a:ext cx="5975985" cy="1594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150"/>
              </a:lnSpc>
              <a:buNone/>
            </a:pPr>
            <a:r>
              <a:rPr lang="en-US" sz="3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Социальное добровольчество моей волонтерской команды</a:t>
            </a:r>
            <a:endParaRPr lang="en-US" sz="3300" dirty="0"/>
          </a:p>
        </p:txBody>
      </p:sp>
      <p:sp>
        <p:nvSpPr>
          <p:cNvPr id="5" name="Text 1"/>
          <p:cNvSpPr/>
          <p:nvPr/>
        </p:nvSpPr>
        <p:spPr>
          <a:xfrm>
            <a:off x="7984808" y="8769668"/>
            <a:ext cx="5975985" cy="2142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Добро пожаловать на презентацию о нашей волонтерской команде "Добрые сердца" ! Мы команда увлеченных студентов Кинешемского политехнического колледжа, которые стремятся создавать позитивные изменения в обществе. Мы верим, что даже самые маленькие действия могут сделать большой вклад, и наше участие в социальных проектах подтверждает это.Кто мы и чем занимаемся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3" y="1565196"/>
            <a:ext cx="4736663" cy="302109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681" y="1565196"/>
            <a:ext cx="4736663" cy="302109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4679" y="1565196"/>
            <a:ext cx="2976920" cy="3021092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81063" y="5125045"/>
            <a:ext cx="7319486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Кто мы и чем занимаемся</a:t>
            </a:r>
            <a:endParaRPr lang="en-US" sz="4400" dirty="0"/>
          </a:p>
        </p:txBody>
      </p:sp>
      <p:sp>
        <p:nvSpPr>
          <p:cNvPr id="6" name="Text 1"/>
          <p:cNvSpPr/>
          <p:nvPr/>
        </p:nvSpPr>
        <p:spPr>
          <a:xfrm>
            <a:off x="881063" y="6201847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Кто мы?</a:t>
            </a:r>
            <a:endParaRPr lang="en-US" sz="2200" dirty="0"/>
          </a:p>
        </p:txBody>
      </p:sp>
      <p:sp>
        <p:nvSpPr>
          <p:cNvPr id="7" name="Text 2"/>
          <p:cNvSpPr/>
          <p:nvPr/>
        </p:nvSpPr>
        <p:spPr>
          <a:xfrm>
            <a:off x="881063" y="6929080"/>
            <a:ext cx="12868275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Мы - группа молодых людей и преподавателей, объединенных желанием сделать мир лучше. В нашей команде есть студенты разных специальностей, которые любят учиться и работать вместе.</a:t>
            </a:r>
            <a:endParaRPr lang="en-US" sz="1950" dirty="0"/>
          </a:p>
        </p:txBody>
      </p:sp>
      <p:sp>
        <p:nvSpPr>
          <p:cNvPr id="8" name="Text 3"/>
          <p:cNvSpPr/>
          <p:nvPr/>
        </p:nvSpPr>
        <p:spPr>
          <a:xfrm>
            <a:off x="881063" y="8112443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Чем занимаемся?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81063" y="8839676"/>
            <a:ext cx="12868275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Мы участвуем в различных социальных проектах: помогаем пожилым людям, организуем благотворительные мероприятия, проводим уборку парков и многое другое.</a:t>
            </a:r>
            <a:endParaRPr lang="en-US" sz="1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34826" y="665440"/>
            <a:ext cx="5675948" cy="26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Почему мы занимаемся социальным добровольчеством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8134826" y="3618428"/>
            <a:ext cx="5675948" cy="2073473"/>
          </a:xfrm>
          <a:prstGeom prst="roundRect">
            <a:avLst>
              <a:gd name="adj" fmla="val 4744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376642" y="3860244"/>
            <a:ext cx="2602230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Ради добра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8376642" y="4326017"/>
            <a:ext cx="5192316" cy="1124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Мы верим, что каждый человек может внести свой вклад в создание более справедливого и гуманного мира.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8134826" y="5926098"/>
            <a:ext cx="5675948" cy="2073473"/>
          </a:xfrm>
          <a:prstGeom prst="roundRect">
            <a:avLst>
              <a:gd name="adj" fmla="val 4744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376642" y="6167914"/>
            <a:ext cx="2602230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Для развития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8376642" y="6633686"/>
            <a:ext cx="5192316" cy="1124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Волонтерство - это отличная возможность развивать навыки, получать новые знания и расширять кругозор.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8134826" y="8233767"/>
            <a:ext cx="5675948" cy="2073473"/>
          </a:xfrm>
          <a:prstGeom prst="roundRect">
            <a:avLst>
              <a:gd name="adj" fmla="val 4744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376642" y="8475583"/>
            <a:ext cx="2602230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За впечатлениями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8376642" y="8941356"/>
            <a:ext cx="5192316" cy="1124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Волонтерство дарит нам незабываемые впечатления и позволяет познакомиться с замечательными людьми.</a:t>
            </a:r>
            <a:endParaRPr lang="en-US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472059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394" y="314682"/>
            <a:ext cx="9091613" cy="409122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81063" y="5909072"/>
            <a:ext cx="12577524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Наши самые яркие проекты и их результаты</a:t>
            </a:r>
            <a:endParaRPr lang="en-US" sz="4400" dirty="0"/>
          </a:p>
        </p:txBody>
      </p:sp>
      <p:sp>
        <p:nvSpPr>
          <p:cNvPr id="5" name="Shape 1"/>
          <p:cNvSpPr/>
          <p:nvPr/>
        </p:nvSpPr>
        <p:spPr>
          <a:xfrm>
            <a:off x="881063" y="7269004"/>
            <a:ext cx="566380" cy="566380"/>
          </a:xfrm>
          <a:prstGeom prst="roundRect">
            <a:avLst>
              <a:gd name="adj" fmla="val 18670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1101447" y="7384375"/>
            <a:ext cx="125611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600" dirty="0"/>
          </a:p>
        </p:txBody>
      </p:sp>
      <p:sp>
        <p:nvSpPr>
          <p:cNvPr id="7" name="Text 3"/>
          <p:cNvSpPr/>
          <p:nvPr/>
        </p:nvSpPr>
        <p:spPr>
          <a:xfrm>
            <a:off x="1699141" y="726900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Сбор средств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699141" y="7769662"/>
            <a:ext cx="3303508" cy="2014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Организовали благотворительный концерт, который собрал более 100 000 рублей для бойцов СВО.</a:t>
            </a:r>
            <a:endParaRPr lang="en-US" sz="1950" dirty="0"/>
          </a:p>
        </p:txBody>
      </p:sp>
      <p:sp>
        <p:nvSpPr>
          <p:cNvPr id="9" name="Shape 5"/>
          <p:cNvSpPr/>
          <p:nvPr/>
        </p:nvSpPr>
        <p:spPr>
          <a:xfrm>
            <a:off x="5254347" y="7269004"/>
            <a:ext cx="566380" cy="566380"/>
          </a:xfrm>
          <a:prstGeom prst="roundRect">
            <a:avLst>
              <a:gd name="adj" fmla="val 18670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5439251" y="7384375"/>
            <a:ext cx="196453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600" dirty="0"/>
          </a:p>
        </p:txBody>
      </p:sp>
      <p:sp>
        <p:nvSpPr>
          <p:cNvPr id="11" name="Text 7"/>
          <p:cNvSpPr/>
          <p:nvPr/>
        </p:nvSpPr>
        <p:spPr>
          <a:xfrm>
            <a:off x="6072426" y="726900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Помощь пожилым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6072426" y="7769662"/>
            <a:ext cx="3303508" cy="1611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Провели акцию "Теплое сердце", в рамках которой навестили 20 одиноких пенсионеров.</a:t>
            </a:r>
            <a:endParaRPr lang="en-US" sz="1950" dirty="0"/>
          </a:p>
        </p:txBody>
      </p:sp>
      <p:sp>
        <p:nvSpPr>
          <p:cNvPr id="13" name="Shape 9"/>
          <p:cNvSpPr/>
          <p:nvPr/>
        </p:nvSpPr>
        <p:spPr>
          <a:xfrm>
            <a:off x="9627632" y="7269004"/>
            <a:ext cx="566380" cy="566380"/>
          </a:xfrm>
          <a:prstGeom prst="roundRect">
            <a:avLst>
              <a:gd name="adj" fmla="val 18670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9813369" y="7384375"/>
            <a:ext cx="194786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600" dirty="0"/>
          </a:p>
        </p:txBody>
      </p:sp>
      <p:sp>
        <p:nvSpPr>
          <p:cNvPr id="15" name="Text 11"/>
          <p:cNvSpPr/>
          <p:nvPr/>
        </p:nvSpPr>
        <p:spPr>
          <a:xfrm>
            <a:off x="10445710" y="726900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Уборка парка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10445710" y="7769662"/>
            <a:ext cx="3303508" cy="1611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Организовали субботник, в котором приняли участие 50 человек, собрав 30 мешков мусора.</a:t>
            </a:r>
            <a:endParaRPr lang="en-US" sz="1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109728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03" y="3007043"/>
            <a:ext cx="6736675" cy="495859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125182" y="638056"/>
            <a:ext cx="5695236" cy="1928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Как организуется наша волонтерская работа</a:t>
            </a:r>
            <a:endParaRPr lang="en-US" sz="400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182" y="2913936"/>
            <a:ext cx="578525" cy="5785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8125182" y="3723799"/>
            <a:ext cx="2571512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Планирование</a:t>
            </a:r>
            <a:endParaRPr lang="en-US" sz="2000" dirty="0"/>
          </a:p>
        </p:txBody>
      </p:sp>
      <p:sp>
        <p:nvSpPr>
          <p:cNvPr id="7" name="Text 2"/>
          <p:cNvSpPr/>
          <p:nvPr/>
        </p:nvSpPr>
        <p:spPr>
          <a:xfrm>
            <a:off x="8125182" y="4184094"/>
            <a:ext cx="5695236" cy="740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Мы планируем мероприятия, согласовываем даты и время, выбираем место проведения.</a:t>
            </a:r>
            <a:endParaRPr lang="en-US" sz="18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182" y="5618917"/>
            <a:ext cx="578525" cy="57852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8125182" y="6428780"/>
            <a:ext cx="2571512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Командная работа</a:t>
            </a:r>
            <a:endParaRPr lang="en-US" sz="2000" dirty="0"/>
          </a:p>
        </p:txBody>
      </p:sp>
      <p:sp>
        <p:nvSpPr>
          <p:cNvPr id="10" name="Text 4"/>
          <p:cNvSpPr/>
          <p:nvPr/>
        </p:nvSpPr>
        <p:spPr>
          <a:xfrm>
            <a:off x="8125182" y="6889075"/>
            <a:ext cx="5695236" cy="740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Мы делимся обязанностями, работаем в команде, поддерживаем друг друга.</a:t>
            </a:r>
            <a:endParaRPr lang="en-US" sz="18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5182" y="8323897"/>
            <a:ext cx="578525" cy="57852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125182" y="9133761"/>
            <a:ext cx="2571512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Обратная связь</a:t>
            </a:r>
            <a:endParaRPr lang="en-US" sz="2000" dirty="0"/>
          </a:p>
        </p:txBody>
      </p:sp>
      <p:sp>
        <p:nvSpPr>
          <p:cNvPr id="13" name="Text 6"/>
          <p:cNvSpPr/>
          <p:nvPr/>
        </p:nvSpPr>
        <p:spPr>
          <a:xfrm>
            <a:off x="8125182" y="9594056"/>
            <a:ext cx="5695236" cy="740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Мы получаем отзывы о работе и стараемся сделать все возможное, чтобы улучшить наши действия.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412408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402" y="274915"/>
            <a:ext cx="4765596" cy="357425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69739" y="4728924"/>
            <a:ext cx="13090922" cy="1221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Какие трудности мы встречаем и как их преодолеваем</a:t>
            </a:r>
            <a:endParaRPr lang="en-US" sz="3800" dirty="0"/>
          </a:p>
        </p:txBody>
      </p:sp>
      <p:sp>
        <p:nvSpPr>
          <p:cNvPr id="5" name="Shape 1"/>
          <p:cNvSpPr/>
          <p:nvPr/>
        </p:nvSpPr>
        <p:spPr>
          <a:xfrm>
            <a:off x="769739" y="8325922"/>
            <a:ext cx="13090922" cy="30480"/>
          </a:xfrm>
          <a:prstGeom prst="roundRect">
            <a:avLst>
              <a:gd name="adj" fmla="val 303084"/>
            </a:avLst>
          </a:prstGeom>
          <a:solidFill>
            <a:srgbClr val="6D4562"/>
          </a:solidFill>
          <a:ln/>
        </p:spPr>
      </p:sp>
      <p:sp>
        <p:nvSpPr>
          <p:cNvPr id="6" name="Shape 2"/>
          <p:cNvSpPr/>
          <p:nvPr/>
        </p:nvSpPr>
        <p:spPr>
          <a:xfrm>
            <a:off x="3972163" y="7556183"/>
            <a:ext cx="30480" cy="769739"/>
          </a:xfrm>
          <a:prstGeom prst="roundRect">
            <a:avLst>
              <a:gd name="adj" fmla="val 303084"/>
            </a:avLst>
          </a:prstGeom>
          <a:solidFill>
            <a:srgbClr val="6D4562"/>
          </a:solidFill>
          <a:ln/>
        </p:spPr>
      </p:sp>
      <p:sp>
        <p:nvSpPr>
          <p:cNvPr id="7" name="Shape 3"/>
          <p:cNvSpPr/>
          <p:nvPr/>
        </p:nvSpPr>
        <p:spPr>
          <a:xfrm>
            <a:off x="3739991" y="8078510"/>
            <a:ext cx="494824" cy="494824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3932515" y="8179237"/>
            <a:ext cx="109657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300" dirty="0"/>
          </a:p>
        </p:txBody>
      </p:sp>
      <p:sp>
        <p:nvSpPr>
          <p:cNvPr id="9" name="Text 5"/>
          <p:cNvSpPr/>
          <p:nvPr/>
        </p:nvSpPr>
        <p:spPr>
          <a:xfrm>
            <a:off x="989648" y="6280666"/>
            <a:ext cx="5995630" cy="1055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Нехватка времени - одна из самых частых проблем, но мы стараемся распределять время рационально и эффективно.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7299841" y="8325922"/>
            <a:ext cx="30480" cy="769739"/>
          </a:xfrm>
          <a:prstGeom prst="roundRect">
            <a:avLst>
              <a:gd name="adj" fmla="val 303084"/>
            </a:avLst>
          </a:prstGeom>
          <a:solidFill>
            <a:srgbClr val="6D4562"/>
          </a:solidFill>
          <a:ln/>
        </p:spPr>
      </p:sp>
      <p:sp>
        <p:nvSpPr>
          <p:cNvPr id="11" name="Shape 7"/>
          <p:cNvSpPr/>
          <p:nvPr/>
        </p:nvSpPr>
        <p:spPr>
          <a:xfrm>
            <a:off x="7067669" y="8078510"/>
            <a:ext cx="494824" cy="494824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7229237" y="8179237"/>
            <a:ext cx="171569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9"/>
          <p:cNvSpPr/>
          <p:nvPr/>
        </p:nvSpPr>
        <p:spPr>
          <a:xfrm>
            <a:off x="4317325" y="9315688"/>
            <a:ext cx="5995630" cy="1055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Сложно найти единомышленников, но мы активно пропагандируем волонтерство и рассказываем о нем своим друзьям.</a:t>
            </a:r>
            <a:endParaRPr lang="en-US" sz="1700" dirty="0"/>
          </a:p>
        </p:txBody>
      </p:sp>
      <p:sp>
        <p:nvSpPr>
          <p:cNvPr id="14" name="Shape 10"/>
          <p:cNvSpPr/>
          <p:nvPr/>
        </p:nvSpPr>
        <p:spPr>
          <a:xfrm>
            <a:off x="10627638" y="7556183"/>
            <a:ext cx="30480" cy="769739"/>
          </a:xfrm>
          <a:prstGeom prst="roundRect">
            <a:avLst>
              <a:gd name="adj" fmla="val 303084"/>
            </a:avLst>
          </a:prstGeom>
          <a:solidFill>
            <a:srgbClr val="6D4562"/>
          </a:solidFill>
          <a:ln/>
        </p:spPr>
      </p:sp>
      <p:sp>
        <p:nvSpPr>
          <p:cNvPr id="15" name="Shape 11"/>
          <p:cNvSpPr/>
          <p:nvPr/>
        </p:nvSpPr>
        <p:spPr>
          <a:xfrm>
            <a:off x="10395466" y="8078510"/>
            <a:ext cx="494824" cy="494824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10557867" y="8179237"/>
            <a:ext cx="17002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3"/>
          <p:cNvSpPr/>
          <p:nvPr/>
        </p:nvSpPr>
        <p:spPr>
          <a:xfrm>
            <a:off x="7645003" y="6280666"/>
            <a:ext cx="5995749" cy="1055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Не всегда удается собрать достаточное количество средств, но мы находим спонсоров и проводим благотворительные мероприятия.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6414" y="850702"/>
            <a:ext cx="7471172" cy="1991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Что дает нам участие в социальном добровольчестве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836414" y="3200757"/>
            <a:ext cx="1245156" cy="1717715"/>
          </a:xfrm>
          <a:prstGeom prst="roundRect">
            <a:avLst>
              <a:gd name="adj" fmla="val 8061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2993" y="3820597"/>
            <a:ext cx="111681" cy="477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2320528" y="3439716"/>
            <a:ext cx="2655332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Смысл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2320528" y="3914894"/>
            <a:ext cx="5748099" cy="764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Мы чувствуем, что делаем что-то важное и полезное, а это придает нам сил и вдохновения.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2200989" y="4903232"/>
            <a:ext cx="5987177" cy="15240"/>
          </a:xfrm>
          <a:prstGeom prst="roundRect">
            <a:avLst>
              <a:gd name="adj" fmla="val 658626"/>
            </a:avLst>
          </a:prstGeom>
          <a:solidFill>
            <a:srgbClr val="6D4562"/>
          </a:solidFill>
          <a:ln/>
        </p:spPr>
      </p:sp>
      <p:sp>
        <p:nvSpPr>
          <p:cNvPr id="9" name="Shape 6"/>
          <p:cNvSpPr/>
          <p:nvPr/>
        </p:nvSpPr>
        <p:spPr>
          <a:xfrm>
            <a:off x="836414" y="5037892"/>
            <a:ext cx="2490311" cy="2100024"/>
          </a:xfrm>
          <a:prstGeom prst="roundRect">
            <a:avLst>
              <a:gd name="adj" fmla="val 4780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82993" y="5848945"/>
            <a:ext cx="174784" cy="477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350" dirty="0"/>
          </a:p>
        </p:txBody>
      </p:sp>
      <p:sp>
        <p:nvSpPr>
          <p:cNvPr id="11" name="Text 8"/>
          <p:cNvSpPr/>
          <p:nvPr/>
        </p:nvSpPr>
        <p:spPr>
          <a:xfrm>
            <a:off x="3565684" y="5276850"/>
            <a:ext cx="2655332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Опыт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3565684" y="5752028"/>
            <a:ext cx="4502944" cy="114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Мы приобретаем практические навыки и умения, которые пригодятся нам в будущем.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3446145" y="7122676"/>
            <a:ext cx="4742021" cy="15240"/>
          </a:xfrm>
          <a:prstGeom prst="roundRect">
            <a:avLst>
              <a:gd name="adj" fmla="val 658626"/>
            </a:avLst>
          </a:prstGeom>
          <a:solidFill>
            <a:srgbClr val="6D4562"/>
          </a:solidFill>
          <a:ln/>
        </p:spPr>
      </p:sp>
      <p:sp>
        <p:nvSpPr>
          <p:cNvPr id="14" name="Shape 11"/>
          <p:cNvSpPr/>
          <p:nvPr/>
        </p:nvSpPr>
        <p:spPr>
          <a:xfrm>
            <a:off x="836414" y="7257336"/>
            <a:ext cx="3735586" cy="2864644"/>
          </a:xfrm>
          <a:prstGeom prst="roundRect">
            <a:avLst>
              <a:gd name="adj" fmla="val 3504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082993" y="8450699"/>
            <a:ext cx="173236" cy="477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350" dirty="0"/>
          </a:p>
        </p:txBody>
      </p:sp>
      <p:sp>
        <p:nvSpPr>
          <p:cNvPr id="16" name="Text 13"/>
          <p:cNvSpPr/>
          <p:nvPr/>
        </p:nvSpPr>
        <p:spPr>
          <a:xfrm>
            <a:off x="4810958" y="7496294"/>
            <a:ext cx="2655332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Радость</a:t>
            </a:r>
            <a:endParaRPr lang="en-US" sz="2050" dirty="0"/>
          </a:p>
        </p:txBody>
      </p:sp>
      <p:sp>
        <p:nvSpPr>
          <p:cNvPr id="17" name="Text 14"/>
          <p:cNvSpPr/>
          <p:nvPr/>
        </p:nvSpPr>
        <p:spPr>
          <a:xfrm>
            <a:off x="4810958" y="7971472"/>
            <a:ext cx="3257669" cy="191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Мы получаем удовольствие от общения с людьми, от помощи другим и от того, что можем сделать мир лучше.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2107287"/>
            <a:ext cx="12852321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Наши планы и призыв присоединиться к нам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451" y="3310057"/>
            <a:ext cx="2123242" cy="18098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39076" y="4196953"/>
            <a:ext cx="117753" cy="503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24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450" dirty="0"/>
          </a:p>
        </p:txBody>
      </p:sp>
      <p:sp>
        <p:nvSpPr>
          <p:cNvPr id="5" name="Text 2"/>
          <p:cNvSpPr/>
          <p:nvPr/>
        </p:nvSpPr>
        <p:spPr>
          <a:xfrm>
            <a:off x="5411391" y="3561755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Расширение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411391" y="4062412"/>
            <a:ext cx="8086249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Мы хотим расширить сферу своей деятельности и запустить новые проекты.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5222558" y="5136118"/>
            <a:ext cx="8463915" cy="15240"/>
          </a:xfrm>
          <a:prstGeom prst="roundRect">
            <a:avLst>
              <a:gd name="adj" fmla="val 693846"/>
            </a:avLst>
          </a:prstGeom>
          <a:solidFill>
            <a:srgbClr val="6D4562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71" y="5182791"/>
            <a:ext cx="4246483" cy="180986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005858" y="5835967"/>
            <a:ext cx="184190" cy="503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24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6"/>
          <p:cNvSpPr/>
          <p:nvPr/>
        </p:nvSpPr>
        <p:spPr>
          <a:xfrm>
            <a:off x="6472952" y="5434489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Партнерство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72952" y="5935147"/>
            <a:ext cx="7024687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Мы стремимся к сотрудничеству с другими организациями и объединениями.</a:t>
            </a:r>
            <a:endParaRPr lang="en-US" sz="1950" dirty="0"/>
          </a:p>
        </p:txBody>
      </p:sp>
      <p:sp>
        <p:nvSpPr>
          <p:cNvPr id="12" name="Shape 8"/>
          <p:cNvSpPr/>
          <p:nvPr/>
        </p:nvSpPr>
        <p:spPr>
          <a:xfrm>
            <a:off x="6284119" y="7008852"/>
            <a:ext cx="7402354" cy="15240"/>
          </a:xfrm>
          <a:prstGeom prst="roundRect">
            <a:avLst>
              <a:gd name="adj" fmla="val 693846"/>
            </a:avLst>
          </a:prstGeom>
          <a:solidFill>
            <a:srgbClr val="6D4562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9" y="7055525"/>
            <a:ext cx="6369725" cy="180986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006691" y="7708702"/>
            <a:ext cx="182523" cy="503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24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450" dirty="0"/>
          </a:p>
        </p:txBody>
      </p:sp>
      <p:sp>
        <p:nvSpPr>
          <p:cNvPr id="15" name="Text 10"/>
          <p:cNvSpPr/>
          <p:nvPr/>
        </p:nvSpPr>
        <p:spPr>
          <a:xfrm>
            <a:off x="7534632" y="7307223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Призыв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34632" y="7807881"/>
            <a:ext cx="5963007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Присоединяйтесь к нам! Вместе мы можем сделать мир лучше!</a:t>
            </a:r>
            <a:endParaRPr lang="en-US" sz="1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467</Words>
  <Application>Microsoft Office PowerPoint</Application>
  <PresentationFormat>Произвольный</PresentationFormat>
  <Paragraphs>66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Prompt Medium</vt:lpstr>
      <vt:lpstr>Calibri</vt:lpstr>
      <vt:lpstr>Mukta Light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qq</cp:lastModifiedBy>
  <cp:revision>2</cp:revision>
  <dcterms:created xsi:type="dcterms:W3CDTF">2024-11-21T15:51:19Z</dcterms:created>
  <dcterms:modified xsi:type="dcterms:W3CDTF">2025-03-10T12:28:48Z</dcterms:modified>
</cp:coreProperties>
</file>