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>
      <p:cViewPr varScale="1">
        <p:scale>
          <a:sx n="110" d="100"/>
          <a:sy n="110" d="100"/>
        </p:scale>
        <p:origin x="19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\IMG_20211209_1508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179568" cy="620688"/>
          </a:xfrm>
        </p:spPr>
        <p:txBody>
          <a:bodyPr>
            <a:normAutofit/>
          </a:bodyPr>
          <a:lstStyle/>
          <a:p>
            <a:pPr algn="ctr"/>
            <a:endParaRPr lang="ru-RU" sz="2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Коллекция  моделей молодёжной одежды «Маргарита»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20211210_124914(online-audio-convert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808" y="2037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Новая папка\IMG_20211209_160701_BURST001_COVER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791"/>
            <a:ext cx="2931961" cy="66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Новая папка\IMG_20211209_160652_BURST001_COVER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3043"/>
            <a:ext cx="3326821" cy="671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0211210_125228(online-audio-convert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3920" y="62373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6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Новая папка\IMG_20211209_160408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178"/>
            <a:ext cx="2875065" cy="667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Новая папка\IMG_20211209_160428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84178"/>
            <a:ext cx="2407453" cy="670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0211210_125309(online-audio-convert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7544" y="4005064"/>
            <a:ext cx="2852936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0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Новая папка\IMG_20211209_16034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4349"/>
            <a:ext cx="3606831" cy="67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Новая папка\IMG_20211209_160305_BURST002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90991"/>
            <a:ext cx="2424352" cy="67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20211210_125429(online-audio-convert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2320" y="5085184"/>
            <a:ext cx="1384920" cy="13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9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Новая папка\IMG_20211209_160218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525"/>
            <a:ext cx="2952328" cy="68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0211210_125514(online-audio-convert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Новая папка\IMG_20211209_160124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940"/>
            <a:ext cx="3118027" cy="68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Новая папка\IMG_20211209_160158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4104456" cy="36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0211210_125145(online-audio-convert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2676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</TotalTime>
  <Words>7</Words>
  <Application>Microsoft Office PowerPoint</Application>
  <PresentationFormat>Экран (4:3)</PresentationFormat>
  <Paragraphs>13</Paragraphs>
  <Slides>6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государственное бюджетное  профессиональное образовательное учреждение Южский технологический колледж</dc:title>
  <dc:creator>Учительская</dc:creator>
  <cp:lastModifiedBy>пропр</cp:lastModifiedBy>
  <cp:revision>13</cp:revision>
  <dcterms:created xsi:type="dcterms:W3CDTF">2021-12-10T08:36:19Z</dcterms:created>
  <dcterms:modified xsi:type="dcterms:W3CDTF">2021-12-13T12:42:48Z</dcterms:modified>
</cp:coreProperties>
</file>