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Студенческий подиум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Коллекция моделей одежды «Молодежный сет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Ветер Всем - Масленица (mp3ha.org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66" end="134584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01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43">
        <p15:prstTrans prst="drape"/>
      </p:transition>
    </mc:Choice>
    <mc:Fallback xmlns="">
      <p:transition spd="slow" advTm="3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«Мода 2021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#</a:t>
            </a: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Иваново-территория традиций»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История национальных мотивов в дизайне – тема, выходящая далеко за пределы XX века. В противоположность этому проблема этнического – открытие последнего столетия. Более того, несмотря на отчаянное увлечение экзотическими странами и стилями на протяжении первой половины XX в. этнический костюм, как и интерьер, по всей видимости, может считаться откровением послевоенного времени. С позиций теории дизайна,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этно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– тренд не только модных подиумов, но и уличной моды, актуальное направление в дизайне в целом. </a:t>
            </a:r>
          </a:p>
        </p:txBody>
      </p:sp>
    </p:spTree>
    <p:extLst>
      <p:ext uri="{BB962C8B-B14F-4D97-AF65-F5344CB8AC3E}">
        <p14:creationId xmlns:p14="http://schemas.microsoft.com/office/powerpoint/2010/main" val="16525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749">
        <p14:reveal/>
      </p:transition>
    </mc:Choice>
    <mc:Fallback xmlns="">
      <p:transition spd="slow" advTm="107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Коллекция 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«Молодежный сет»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34" y="1028667"/>
            <a:ext cx="4098173" cy="4701381"/>
          </a:xfrm>
        </p:spPr>
      </p:pic>
    </p:spTree>
    <p:extLst>
      <p:ext uri="{BB962C8B-B14F-4D97-AF65-F5344CB8AC3E}">
        <p14:creationId xmlns:p14="http://schemas.microsoft.com/office/powerpoint/2010/main" val="29367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57">
        <p14:flash/>
      </p:transition>
    </mc:Choice>
    <mc:Fallback xmlns="">
      <p:transition spd="slow" advTm="30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Коллекция 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«Молодежный сет»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24" y="799511"/>
            <a:ext cx="5079820" cy="4984387"/>
          </a:xfrm>
        </p:spPr>
      </p:pic>
    </p:spTree>
    <p:extLst>
      <p:ext uri="{BB962C8B-B14F-4D97-AF65-F5344CB8AC3E}">
        <p14:creationId xmlns:p14="http://schemas.microsoft.com/office/powerpoint/2010/main" val="32503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596">
        <p:pull/>
      </p:transition>
    </mc:Choice>
    <mc:Fallback xmlns="">
      <p:transition spd="slow" advTm="3596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Коллекция 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«Молодежный сет»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99" y="1122667"/>
            <a:ext cx="1966344" cy="44509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62" y="1114211"/>
            <a:ext cx="1890568" cy="44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8">
        <p:split orient="vert"/>
      </p:transition>
    </mc:Choice>
    <mc:Fallback xmlns="">
      <p:transition spd="slow" advTm="500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Коллекция 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«Молодежный сет»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0" y="957725"/>
            <a:ext cx="2536178" cy="48926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456" y="957725"/>
            <a:ext cx="2561988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533">
        <p:split orient="vert"/>
      </p:transition>
    </mc:Choice>
    <mc:Fallback xmlns="">
      <p:transition spd="slow" advTm="45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Коллекция 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«Молодежный сет»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65" y="1197033"/>
            <a:ext cx="2692775" cy="437073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52" y="1197033"/>
            <a:ext cx="2488334" cy="43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52">
        <p14:reveal/>
      </p:transition>
    </mc:Choice>
    <mc:Fallback xmlns="">
      <p:transition spd="slow" advTm="28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Коллекция 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«Молодежный сет»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4" y="1369983"/>
            <a:ext cx="2337916" cy="409948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498" y="1369983"/>
            <a:ext cx="2177673" cy="406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102">
        <p:randomBar dir="vert"/>
      </p:transition>
    </mc:Choice>
    <mc:Fallback xmlns="">
      <p:transition spd="slow" advTm="4102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</TotalTime>
  <Words>63</Words>
  <Application>Microsoft Office PowerPoint</Application>
  <PresentationFormat>Широкоэкранный</PresentationFormat>
  <Paragraphs>10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Garamond</vt:lpstr>
      <vt:lpstr>Натуральные материалы</vt:lpstr>
      <vt:lpstr>Студенческий подиум</vt:lpstr>
      <vt:lpstr>«Мода 2021#Иваново-территория традиций»</vt:lpstr>
      <vt:lpstr>Коллекция  «Молодежный сет» </vt:lpstr>
      <vt:lpstr>Коллекция  «Молодежный сет» </vt:lpstr>
      <vt:lpstr>Коллекция  «Молодежный сет» </vt:lpstr>
      <vt:lpstr>Коллекция  «Молодежный сет» </vt:lpstr>
      <vt:lpstr>Коллекция  «Молодежный сет» </vt:lpstr>
      <vt:lpstr>Коллекция  «Молодежный сет»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подиум</dc:title>
  <dc:creator>ПУ-19</dc:creator>
  <cp:lastModifiedBy>пропр</cp:lastModifiedBy>
  <cp:revision>6</cp:revision>
  <dcterms:created xsi:type="dcterms:W3CDTF">2021-12-13T15:52:55Z</dcterms:created>
  <dcterms:modified xsi:type="dcterms:W3CDTF">2021-12-14T09:16:14Z</dcterms:modified>
</cp:coreProperties>
</file>