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7" r:id="rId5"/>
    <p:sldId id="265" r:id="rId6"/>
    <p:sldId id="266" r:id="rId7"/>
    <p:sldId id="267" r:id="rId8"/>
    <p:sldId id="268" r:id="rId9"/>
    <p:sldId id="258" r:id="rId10"/>
    <p:sldId id="269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5" d="100"/>
          <a:sy n="115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D3FE5C-685E-40DC-8B47-8DF64F779F51}" type="datetime1">
              <a:rPr lang="ru-RU" smtClean="0"/>
              <a:t>17.09.2025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2D75A-407D-4103-A02A-5E07FB0FD905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1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518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8079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B8932-1B2E-4152-972E-5DDDF189815E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ABA02B-48D7-4F45-BDF4-92DC0DAD942C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DDE378-217F-408E-9F08-1F2C2197986A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390B6-A938-4A3C-81E6-728DA5F6F5C9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B6574-69C6-4D24-9F36-307D5EE1909D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6FE35-6E1F-4337-8DC1-75284CBAFF98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88FA2-CAE4-491F-91C5-2256E3BFB24E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6B729A-78D4-46ED-B78F-25AAD81A9EA1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17.09.2025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83368"/>
            <a:ext cx="10344472" cy="848072"/>
          </a:xfrm>
        </p:spPr>
        <p:txBody>
          <a:bodyPr rtlCol="0"/>
          <a:lstStyle/>
          <a:p>
            <a:pPr rtl="0"/>
            <a:r>
              <a:rPr lang="ru-RU" dirty="0"/>
              <a:t>Творческий отчет о работе в лагере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3952" y="4714066"/>
            <a:ext cx="5833664" cy="1340852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>
            <a:normAutofit fontScale="92500"/>
          </a:bodyPr>
          <a:lstStyle/>
          <a:p>
            <a:r>
              <a:rPr lang="ru-RU" dirty="0"/>
              <a:t>Презентацию выполнила: Беляева Анна гр. 3/2К.</a:t>
            </a:r>
          </a:p>
          <a:p>
            <a:r>
              <a:rPr lang="ru-RU" dirty="0"/>
              <a:t>Должность: вожатая в лагере от школы №19.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32030A-BDFF-4956-B32D-E18135CED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8" y="764704"/>
            <a:ext cx="9144000" cy="3731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201" y="1117456"/>
            <a:ext cx="9829800" cy="971128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dirty="0"/>
              <a:t>Наш отряд «Теремок» представляет нашу лагерную жизнь!</a:t>
            </a:r>
            <a:br>
              <a:rPr lang="ru-RU" b="1" dirty="0"/>
            </a:br>
            <a:r>
              <a:rPr lang="ru-RU" b="1" dirty="0"/>
              <a:t>Мы много где побывали…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B40454-0A87-445F-AA6F-860F545CD1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0652" y="1772816"/>
            <a:ext cx="5473884" cy="309634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1BF3E2-13F0-498A-AE4C-547603A2ED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397" y="3933056"/>
            <a:ext cx="4043547" cy="3043716"/>
          </a:xfrm>
          <a:prstGeom prst="snip2DiagRect">
            <a:avLst>
              <a:gd name="adj1" fmla="val 1533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C200E6-6615-4FA3-951D-D4F09C2C0F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6" y="1104254"/>
            <a:ext cx="3960440" cy="2970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59BCCA-B095-41F5-84D5-7BD93B4929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4351638"/>
            <a:ext cx="3348372" cy="2520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761F2B5D-9DBF-41A3-A19F-052C34B9D291}"/>
              </a:ext>
            </a:extLst>
          </p:cNvPr>
          <p:cNvSpPr/>
          <p:nvPr/>
        </p:nvSpPr>
        <p:spPr>
          <a:xfrm>
            <a:off x="3899756" y="1700808"/>
            <a:ext cx="4392488" cy="248329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</a:rPr>
              <a:t>Время приключений: день полон событий! А вожатый - наш верный сопровождающий, всегда с нами!</a:t>
            </a:r>
          </a:p>
        </p:txBody>
      </p:sp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263352" y="5517233"/>
            <a:ext cx="3566160" cy="980972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lnSpcReduction="10000"/>
          </a:bodyPr>
          <a:lstStyle/>
          <a:p>
            <a:pPr rtl="0"/>
            <a:r>
              <a:rPr lang="ru-RU" sz="2400" dirty="0"/>
              <a:t>Увлекательная викторина ко дню России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4223792" y="5621847"/>
            <a:ext cx="3566160" cy="1199728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rtl="0"/>
            <a:r>
              <a:rPr lang="ru-RU" sz="2000" dirty="0"/>
              <a:t>Вместе с другими вожатыми она обсуждала как можно улучшить наши каникулы…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1201DD-5910-493E-B53B-17AA556802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3749" y="1022793"/>
            <a:ext cx="4127601" cy="4255463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0A61439-237B-40CD-8B6E-3EEFE0D6BA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4365104"/>
            <a:ext cx="3023233" cy="2276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CFF78F98-8AC0-4AD6-ABD6-A2639D2DA25B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7789952" y="5621847"/>
            <a:ext cx="1142111" cy="599864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6F146BE-B2F7-4249-9874-AC47880918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6434" y="997102"/>
            <a:ext cx="4015082" cy="3996016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6DD9A6-F546-448D-8E5C-9FA3B6D2D1DC}"/>
              </a:ext>
            </a:extLst>
          </p:cNvPr>
          <p:cNvSpPr txBox="1"/>
          <p:nvPr/>
        </p:nvSpPr>
        <p:spPr>
          <a:xfrm>
            <a:off x="4623680" y="5021755"/>
            <a:ext cx="436651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Мероприятие «Лето в разных красках»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C1850A1F-994C-40E0-8364-2FE896E32CAA}"/>
              </a:ext>
            </a:extLst>
          </p:cNvPr>
          <p:cNvCxnSpPr>
            <a:cxnSpLocks/>
          </p:cNvCxnSpPr>
          <p:nvPr/>
        </p:nvCxnSpPr>
        <p:spPr>
          <a:xfrm flipV="1">
            <a:off x="407368" y="5032310"/>
            <a:ext cx="792088" cy="4849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99456" y="184349"/>
            <a:ext cx="8979515" cy="989706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rtl="0"/>
            <a:r>
              <a:rPr lang="ru-RU" sz="3200" dirty="0">
                <a:ln w="0"/>
                <a:solidFill>
                  <a:schemeClr val="tx1"/>
                </a:solidFill>
              </a:rPr>
              <a:t>Наша вожатая проводила нам различные мероприятия, обучала новому и помогала. </a:t>
            </a:r>
          </a:p>
        </p:txBody>
      </p:sp>
      <p:cxnSp>
        <p:nvCxnSpPr>
          <p:cNvPr id="35" name="Соединитель: уступ 34">
            <a:extLst>
              <a:ext uri="{FF2B5EF4-FFF2-40B4-BE49-F238E27FC236}">
                <a16:creationId xmlns:a16="http://schemas.microsoft.com/office/drawing/2014/main" id="{BEA8F9DF-D168-4F41-ABD6-02740353EDE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03913" y="4489616"/>
            <a:ext cx="629321" cy="47572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5360" y="-38970"/>
            <a:ext cx="11302600" cy="926659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ru-RU" sz="2800" dirty="0">
                <a:solidFill>
                  <a:schemeClr val="tx1"/>
                </a:solidFill>
              </a:rPr>
              <a:t>Проводила нам различные спортивные игры на свежем воздухе, а еще вместе с нами воплощала все наши творческие идеи!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F5BE3D-3777-48C9-AA74-105C709FFF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323" y="967259"/>
            <a:ext cx="5213005" cy="4010984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C0BFF2-50C8-4C11-BC6D-DEA51CD9253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945752"/>
            <a:ext cx="3560701" cy="2343216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F8CA75-5C6A-4309-90CB-A1AE8A7840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0" y="4365104"/>
            <a:ext cx="3124288" cy="234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6E1378A-8405-4A27-8F45-B19FD76B81C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9546" y="3288968"/>
            <a:ext cx="2996499" cy="1881803"/>
          </a:xfr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06C161D-FBB0-48C0-BC04-7230BCBC09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503" y="1162438"/>
            <a:ext cx="1995686" cy="2660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DD24CF4-88B0-47C2-984E-35805E9FBE9E}"/>
              </a:ext>
            </a:extLst>
          </p:cNvPr>
          <p:cNvSpPr/>
          <p:nvPr/>
        </p:nvSpPr>
        <p:spPr>
          <a:xfrm>
            <a:off x="1559496" y="5278672"/>
            <a:ext cx="3960440" cy="14296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>
                <a:solidFill>
                  <a:schemeClr val="tx1"/>
                </a:solidFill>
              </a:rPr>
              <a:t>Когда слово «скучно» просто не существует!</a:t>
            </a:r>
          </a:p>
        </p:txBody>
      </p:sp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1D0DAD-A21B-44DB-82C9-AD6E21C201B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3861" y="3570794"/>
            <a:ext cx="5071511" cy="2858766"/>
          </a:xfr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9506109" y="261760"/>
            <a:ext cx="2639616" cy="151216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rtlCol="0">
            <a:normAutofit fontScale="9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Здесь проходило наше первое испытание – </a:t>
            </a:r>
            <a:r>
              <a:rPr lang="ru-RU" sz="2800" dirty="0" err="1">
                <a:solidFill>
                  <a:schemeClr val="tx1"/>
                </a:solidFill>
              </a:rPr>
              <a:t>Стартинейджер</a:t>
            </a:r>
            <a:r>
              <a:rPr lang="ru-RU" sz="2800" dirty="0">
                <a:solidFill>
                  <a:schemeClr val="tx1"/>
                </a:solidFill>
              </a:rPr>
              <a:t>..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798980C-0323-4F82-89B6-8790B8259D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538" y="169660"/>
            <a:ext cx="3576230" cy="2062756"/>
          </a:xfr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4A6FD4F-70A2-4FCC-89CB-F03C1AB0ED3B}"/>
              </a:ext>
            </a:extLst>
          </p:cNvPr>
          <p:cNvSpPr/>
          <p:nvPr/>
        </p:nvSpPr>
        <p:spPr>
          <a:xfrm>
            <a:off x="7151440" y="5519337"/>
            <a:ext cx="5040560" cy="1150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j-lt"/>
              </a:rPr>
              <a:t>Своими руками мы вместе с вожатой изготавливали маски для выступления, подбирали декорации.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D991F5-4910-410D-BAE4-78BD109FFAD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853" y="2292899"/>
            <a:ext cx="3648238" cy="2104290"/>
          </a:xfr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73BB540-6812-41F8-94B7-08F41BF9DDB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529" y="4489712"/>
            <a:ext cx="3778887" cy="2179648"/>
          </a:xfr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9DF9B98-DABD-4D06-A7E0-DFD684DFF4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38416" y="260649"/>
            <a:ext cx="5367693" cy="3026558"/>
          </a:xfrm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ABBB98B-B4DE-4928-9944-C486A3E133D7}"/>
              </a:ext>
            </a:extLst>
          </p:cNvPr>
          <p:cNvSpPr/>
          <p:nvPr/>
        </p:nvSpPr>
        <p:spPr>
          <a:xfrm>
            <a:off x="9380697" y="2345007"/>
            <a:ext cx="2783632" cy="24515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j-lt"/>
              </a:rPr>
              <a:t>Вожатые не только нас поддерживали, но и тоже участвовали</a:t>
            </a:r>
            <a:r>
              <a:rPr lang="ru-RU" sz="2800" dirty="0">
                <a:solidFill>
                  <a:schemeClr val="tx1"/>
                </a:solidFill>
              </a:rPr>
              <a:t>!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804A4C1A-9B44-4EB7-9EC3-C8B58FC16345}"/>
              </a:ext>
            </a:extLst>
          </p:cNvPr>
          <p:cNvCxnSpPr/>
          <p:nvPr/>
        </p:nvCxnSpPr>
        <p:spPr>
          <a:xfrm flipH="1" flipV="1">
            <a:off x="7032104" y="2137184"/>
            <a:ext cx="2448272" cy="914069"/>
          </a:xfrm>
          <a:prstGeom prst="straightConnector1">
            <a:avLst/>
          </a:prstGeom>
          <a:ln w="57150">
            <a:prstDash val="sysDash"/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44624"/>
            <a:ext cx="11377264" cy="1947741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Обо всем и сразу так и не рассказать…</a:t>
            </a:r>
            <a:br>
              <a:rPr lang="ru-RU" dirty="0"/>
            </a:br>
            <a:r>
              <a:rPr lang="ru-RU" dirty="0"/>
              <a:t>Но одно мы знаем точно. Это всё было не зря! Ведь мы заняли 1 место среди всех отрядов.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CF4D94-799B-4107-93A7-96602B3E05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2132856"/>
            <a:ext cx="4355976" cy="326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210DEC-9DB5-4169-8FE7-A31D5C9BF6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84" y="4194466"/>
            <a:ext cx="4655840" cy="261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9CD57A-B6FF-4E79-AE5E-C72C5019C7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551" y="2296428"/>
            <a:ext cx="3600400" cy="1858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99AFCEE7-C733-4A6F-A408-BEA5C761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30" y="5685913"/>
            <a:ext cx="2952328" cy="101303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ru-RU" sz="3600" dirty="0"/>
              <a:t>Прощальный концерт!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9BCF66-B70B-4BD5-A8BA-329D38AA4C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192" y="2032169"/>
            <a:ext cx="3307822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78F981-F052-4373-B03D-89F24079B3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969" y="2887956"/>
            <a:ext cx="3043727" cy="395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C9BBE9D-9BD1-4528-B42D-A8686ACC9E39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093258" y="4154664"/>
            <a:ext cx="1922622" cy="2037764"/>
          </a:xfrm>
          <a:prstGeom prst="straightConnector1">
            <a:avLst/>
          </a:prstGeom>
          <a:ln w="57150">
            <a:prstDash val="sysDot"/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028" y="27112"/>
            <a:ext cx="9829800" cy="611088"/>
          </a:xfrm>
        </p:spPr>
        <p:txBody>
          <a:bodyPr rtlCol="0"/>
          <a:lstStyle/>
          <a:p>
            <a:pPr rtl="0"/>
            <a:r>
              <a:rPr lang="ru-RU" dirty="0"/>
              <a:t>А теперь… Про мой личный опыт в качестве вожатого.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155EB8-67AF-4B17-B444-EC4A7DC5D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731557"/>
            <a:ext cx="3456384" cy="276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4C9CCE-0F36-4ADA-A136-C257E30F4882}"/>
              </a:ext>
            </a:extLst>
          </p:cNvPr>
          <p:cNvSpPr/>
          <p:nvPr/>
        </p:nvSpPr>
        <p:spPr>
          <a:xfrm>
            <a:off x="6816080" y="4149080"/>
            <a:ext cx="5256584" cy="25922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2"/>
                </a:solidFill>
                <a:latin typeface="+mj-lt"/>
              </a:rPr>
              <a:t>Это лето оставило неизгладимый след в моем сердце, и главный вклад в это внесли дети. Я осознала, что вожатская деятельность – это не только обучение детей, но и мой собственный рост.</a:t>
            </a:r>
          </a:p>
        </p:txBody>
      </p:sp>
      <p:sp>
        <p:nvSpPr>
          <p:cNvPr id="6" name="Сердце 5">
            <a:extLst>
              <a:ext uri="{FF2B5EF4-FFF2-40B4-BE49-F238E27FC236}">
                <a16:creationId xmlns:a16="http://schemas.microsoft.com/office/drawing/2014/main" id="{3B92A5B0-297A-4B2D-821E-AA57DEE351FE}"/>
              </a:ext>
            </a:extLst>
          </p:cNvPr>
          <p:cNvSpPr/>
          <p:nvPr/>
        </p:nvSpPr>
        <p:spPr>
          <a:xfrm>
            <a:off x="3575720" y="860528"/>
            <a:ext cx="5040560" cy="3744416"/>
          </a:xfrm>
          <a:prstGeom prst="hear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+mj-lt"/>
              </a:rPr>
              <a:t>Мой опыт работы вожатой подарил мне бесценные уроки доброты, терпения и творчества. Я невероятно счастлива, что мне выпала такая возможность.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75C6AE-C1E7-42CC-8018-1089ABF49B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934" y="710208"/>
            <a:ext cx="3696730" cy="199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5F8750-756F-4E82-AE96-5F2E9E3829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4272" y="1926066"/>
            <a:ext cx="2567967" cy="2147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3F8581-94C8-49FB-8C9C-EF1EC96064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1326" y="2955064"/>
            <a:ext cx="4673938" cy="3744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02E454-DD4B-4DAD-8492-5BCB69E942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095" y="4604944"/>
            <a:ext cx="2175305" cy="2055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Дети-друзья 16 х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8_TF03896101.potx" id="{A3AB8EB1-32C8-42D1-A2F7-9C8024EB1CB7}" vid="{880779B9-4198-47E8-81D9-8281AF4E13F9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с детьми на школьном дворе, альбом (широкоэкранный формат)</Template>
  <TotalTime>122</TotalTime>
  <Words>353</Words>
  <Application>Microsoft Office PowerPoint</Application>
  <PresentationFormat>Широкоэкранный</PresentationFormat>
  <Paragraphs>30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Дети-друзья 16 х 9</vt:lpstr>
      <vt:lpstr>Творческий отчет о работе в лагере</vt:lpstr>
      <vt:lpstr>Наш отряд «Теремок» представляет нашу лагерную жизнь! Мы много где побывали… </vt:lpstr>
      <vt:lpstr>Наша вожатая проводила нам различные мероприятия, обучала новому и помогала. </vt:lpstr>
      <vt:lpstr>Проводила нам различные спортивные игры на свежем воздухе, а еще вместе с нами воплощала все наши творческие идеи!</vt:lpstr>
      <vt:lpstr>Здесь проходило наше первое испытание – Стартинейджер..</vt:lpstr>
      <vt:lpstr>Обо всем и сразу так и не рассказать… Но одно мы знаем точно. Это всё было не зря! Ведь мы заняли 1 место среди всех отрядов. </vt:lpstr>
      <vt:lpstr>А теперь… Про мой личный опыт в качестве вожатого.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отчет о работе в лагере</dc:title>
  <dc:creator>Кирилл Угодин</dc:creator>
  <cp:keywords/>
  <cp:lastModifiedBy>402U</cp:lastModifiedBy>
  <cp:revision>4</cp:revision>
  <dcterms:created xsi:type="dcterms:W3CDTF">2025-08-23T15:56:03Z</dcterms:created>
  <dcterms:modified xsi:type="dcterms:W3CDTF">2025-09-17T13:17:16Z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