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7" r:id="rId2"/>
    <p:sldId id="279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2" r:id="rId13"/>
    <p:sldId id="290" r:id="rId14"/>
    <p:sldId id="278" r:id="rId15"/>
  </p:sldIdLst>
  <p:sldSz cx="12192000" cy="6858000"/>
  <p:notesSz cx="6858000" cy="9144000"/>
  <p:embeddedFontLst>
    <p:embeddedFont>
      <p:font typeface="Microsoft JhengHei UI" panose="020B0604030504040204" pitchFamily="34" charset="-120"/>
      <p:regular r:id="rId18"/>
      <p:bold r:id="rId19"/>
    </p:embeddedFont>
    <p:embeddedFont>
      <p:font typeface="Leelawadee UI Semilight" panose="020B0402040204020203" pitchFamily="34" charset="-34"/>
      <p:regular r:id="rId20"/>
    </p:embeddedFont>
    <p:embeddedFont>
      <p:font typeface="맑은 고딕" panose="020B0503020000020004" pitchFamily="34" charset="-127"/>
      <p:regular r:id="rId21"/>
      <p:bold r:id="rId22"/>
    </p:embeddedFont>
    <p:embeddedFont>
      <p:font typeface="Book Antiqua" panose="02040602050305030304" pitchFamily="18" charset="0"/>
      <p:regular r:id="rId23"/>
      <p:bold r:id="rId24"/>
      <p:italic r:id="rId25"/>
      <p:boldItalic r:id="rId26"/>
    </p:embeddedFont>
    <p:embeddedFont>
      <p:font typeface="Arial Unicode MS" panose="020B0604020202020204" charset="-128"/>
      <p:regular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A8"/>
    <a:srgbClr val="F45A56"/>
    <a:srgbClr val="2EBC9A"/>
    <a:srgbClr val="5BD7B9"/>
    <a:srgbClr val="EAF490"/>
    <a:srgbClr val="F9F47B"/>
    <a:srgbClr val="FDD8D7"/>
    <a:srgbClr val="F8928F"/>
    <a:srgbClr val="F6716E"/>
    <a:srgbClr val="EC6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23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2025-08-28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721B156-EF3C-44E6-A604-06119E701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762CBED-87DA-4CB7-8B17-0CB032D6FA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3CE5695-F57C-4AE8-ACCA-1EA039B609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506" y="2217367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202D057-5C35-4C29-9C28-853718CEF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91740" y="2217367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87371F7C-BC0F-4481-A73F-422F2C7585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8974" y="2217367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34745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4D13820-6400-46AD-8DBF-584B35F5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42E54559-F4DF-43D8-9EB5-99C2DF0083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5773" y="723085"/>
            <a:ext cx="2563220" cy="5415776"/>
          </a:xfrm>
          <a:prstGeom prst="roundRect">
            <a:avLst>
              <a:gd name="adj" fmla="val 1126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0663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79BAA04-AF11-49C4-BA5F-9D0A10623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그림 개체 틀 5">
            <a:extLst>
              <a:ext uri="{FF2B5EF4-FFF2-40B4-BE49-F238E27FC236}">
                <a16:creationId xmlns:a16="http://schemas.microsoft.com/office/drawing/2014/main" id="{9AD682C2-9192-4E7A-828B-1D2C77E7E8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5091" y="945615"/>
            <a:ext cx="6633748" cy="4966769"/>
          </a:xfrm>
          <a:prstGeom prst="roundRect">
            <a:avLst>
              <a:gd name="adj" fmla="val 174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39569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8F3C9F3-272B-4AF1-BBDC-95561FFB3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그림 개체 틀 8">
            <a:extLst>
              <a:ext uri="{FF2B5EF4-FFF2-40B4-BE49-F238E27FC236}">
                <a16:creationId xmlns:a16="http://schemas.microsoft.com/office/drawing/2014/main" id="{BF759C0C-6E15-4BCE-B63B-419DA621DE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33830" y="895348"/>
            <a:ext cx="7067557" cy="4608515"/>
          </a:xfrm>
          <a:prstGeom prst="roundRect">
            <a:avLst>
              <a:gd name="adj" fmla="val 68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710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40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88D82B1-B780-4644-9F4A-6D769BFC6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69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28EFD2-542C-4B77-82F2-04A098846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066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CCFC4B-6500-4C40-BC3A-0985E424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95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2C62A0-DAC5-4288-B009-65F436680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7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9CB7D7F-3514-45C7-8D0F-6A36142DA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82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092BFC0-4761-4258-832A-FA2E7E1FF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84BF16E-C63D-4BDC-9F35-6928BE2E3D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8133" y="757079"/>
            <a:ext cx="4310390" cy="534384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8073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48A10836-9BBB-43EC-8F8D-F62DCCA0A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1F65E156-100D-4335-84C5-E32D2CAA5A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426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AFCD1339-8CBB-4998-BFAF-0062B92B85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40071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FDE59E74-40D4-47E2-AA5F-483E9DD5EC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5716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ABD18CD9-5D2A-453A-B709-5975074DE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11362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72010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D8494B5-E5C9-46C3-B284-76D22EE90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7E06BE87-5105-47F8-8788-EEA5B8417F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8400" y="990600"/>
            <a:ext cx="3543300" cy="22479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E9773506-63D3-46F5-82D6-13E823A559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8400" y="3619500"/>
            <a:ext cx="3543300" cy="22479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542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0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8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BB6C3-FBAF-46DE-AA94-7E93E849FC2E}"/>
              </a:ext>
            </a:extLst>
          </p:cNvPr>
          <p:cNvSpPr txBox="1"/>
          <p:nvPr/>
        </p:nvSpPr>
        <p:spPr>
          <a:xfrm>
            <a:off x="1684421" y="1697687"/>
            <a:ext cx="8823158" cy="286232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Т</a:t>
            </a:r>
            <a:r>
              <a:rPr lang="ru-RU" sz="6000" b="1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ВОРЧЕСКИЙ ОТЧЕТ</a:t>
            </a:r>
            <a:r>
              <a:rPr lang="ru-RU" sz="5400" b="1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 </a:t>
            </a:r>
          </a:p>
          <a:p>
            <a:pPr algn="ctr"/>
            <a:r>
              <a:rPr lang="ru-RU" sz="5400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О РАБОТЕ В ДЕТСКОМ </a:t>
            </a:r>
          </a:p>
          <a:p>
            <a:pPr algn="ctr"/>
            <a:r>
              <a:rPr lang="ru-RU" sz="5400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ЛАГЕРЕ «</a:t>
            </a:r>
            <a:r>
              <a:rPr lang="ru-RU" sz="6000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Н</a:t>
            </a:r>
            <a:r>
              <a:rPr lang="ru-RU" sz="5400" dirty="0" smtClean="0">
                <a:solidFill>
                  <a:srgbClr val="F6716E"/>
                </a:solidFill>
                <a:latin typeface="Book Antiqua" pitchFamily="18" charset="0"/>
                <a:ea typeface="Microsoft JhengHei UI" pitchFamily="34" charset="-120"/>
              </a:rPr>
              <a:t>ЕПОСЕДЫ»</a:t>
            </a:r>
            <a:endParaRPr lang="ko-KR" altLang="en-US" sz="5400" dirty="0">
              <a:solidFill>
                <a:srgbClr val="F6716E"/>
              </a:solidFill>
              <a:latin typeface="Book Antiqua" pitchFamily="18" charset="0"/>
              <a:cs typeface="Arial" panose="020B06040202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FCCA9EB3-D197-407B-B24F-F2E1FDBC889E}"/>
              </a:ext>
            </a:extLst>
          </p:cNvPr>
          <p:cNvSpPr/>
          <p:nvPr/>
        </p:nvSpPr>
        <p:spPr>
          <a:xfrm>
            <a:off x="826167" y="4700478"/>
            <a:ext cx="7796465" cy="801966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ru-RU" altLang="ko-KR" sz="2000" dirty="0" smtClean="0">
                <a:solidFill>
                  <a:schemeClr val="tx1"/>
                </a:solidFill>
                <a:latin typeface="Book Antiqua" pitchFamily="18" charset="0"/>
              </a:rPr>
              <a:t>Выполнили студентки группы 3/2НК: </a:t>
            </a:r>
          </a:p>
          <a:p>
            <a:r>
              <a:rPr lang="ru-RU" altLang="ko-KR" sz="2000" dirty="0" err="1" smtClean="0">
                <a:solidFill>
                  <a:schemeClr val="tx1"/>
                </a:solidFill>
                <a:latin typeface="Book Antiqua" pitchFamily="18" charset="0"/>
              </a:rPr>
              <a:t>Ненадик</a:t>
            </a:r>
            <a:r>
              <a:rPr lang="ru-RU" altLang="ko-KR" sz="2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altLang="ko-KR" sz="2000" dirty="0" err="1" smtClean="0">
                <a:solidFill>
                  <a:schemeClr val="tx1"/>
                </a:solidFill>
                <a:latin typeface="Book Antiqua" pitchFamily="18" charset="0"/>
              </a:rPr>
              <a:t>Карина</a:t>
            </a:r>
            <a:r>
              <a:rPr lang="ru-RU" altLang="ko-KR" sz="2000" dirty="0" smtClean="0">
                <a:solidFill>
                  <a:schemeClr val="tx1"/>
                </a:solidFill>
                <a:latin typeface="Book Antiqua" pitchFamily="18" charset="0"/>
              </a:rPr>
              <a:t> Дмитриевна и </a:t>
            </a:r>
            <a:r>
              <a:rPr lang="ru-RU" altLang="ko-KR" sz="2000" dirty="0" err="1" smtClean="0">
                <a:solidFill>
                  <a:schemeClr val="tx1"/>
                </a:solidFill>
                <a:latin typeface="Book Antiqua" pitchFamily="18" charset="0"/>
              </a:rPr>
              <a:t>Дука</a:t>
            </a:r>
            <a:r>
              <a:rPr lang="ru-RU" altLang="ko-KR" sz="2000" dirty="0" smtClean="0">
                <a:solidFill>
                  <a:schemeClr val="tx1"/>
                </a:solidFill>
                <a:latin typeface="Book Antiqua" pitchFamily="18" charset="0"/>
              </a:rPr>
              <a:t> Юлия Евгеньевна</a:t>
            </a:r>
            <a:endParaRPr lang="ko-KR" altLang="en-US" sz="2000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670" y="518255"/>
            <a:ext cx="11448661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Мастер классы от движения первых. </a:t>
            </a:r>
            <a:r>
              <a:rPr lang="ru-RU" sz="4800" b="1" dirty="0" err="1">
                <a:solidFill>
                  <a:srgbClr val="F45A56"/>
                </a:solidFill>
                <a:latin typeface="Book Antiqua" pitchFamily="18" charset="0"/>
              </a:rPr>
              <a:t>Квест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 от вожатых на прощание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«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На большом воздушном шаре</a:t>
            </a:r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».</a:t>
            </a:r>
            <a:endParaRPr lang="ru-RU" sz="4800" b="1" dirty="0">
              <a:solidFill>
                <a:srgbClr val="F45A56"/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3275044"/>
            <a:ext cx="3595396" cy="2696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37" y="3053135"/>
            <a:ext cx="2713459" cy="3138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8979" r="10332" b="5579"/>
          <a:stretch/>
        </p:blipFill>
        <p:spPr>
          <a:xfrm>
            <a:off x="8787881" y="3053135"/>
            <a:ext cx="2304661" cy="3139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51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670" y="243774"/>
            <a:ext cx="11448661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«Пиратский </a:t>
            </a:r>
            <a:r>
              <a:rPr lang="ru-RU" sz="4800" b="1" dirty="0" err="1">
                <a:solidFill>
                  <a:srgbClr val="F45A56"/>
                </a:solidFill>
                <a:latin typeface="Book Antiqua" pitchFamily="18" charset="0"/>
              </a:rPr>
              <a:t>квест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».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Закрытие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лагерной смены.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0" y="1813434"/>
            <a:ext cx="7816380" cy="4402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8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253" y="398501"/>
            <a:ext cx="6100665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Веселая зарядка</a:t>
            </a:r>
            <a:endParaRPr lang="ru-RU" sz="4800" b="1" dirty="0">
              <a:solidFill>
                <a:srgbClr val="F45A56"/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7" b="7756"/>
          <a:stretch/>
        </p:blipFill>
        <p:spPr>
          <a:xfrm>
            <a:off x="508323" y="1350796"/>
            <a:ext cx="6741562" cy="4749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327525" y="2602177"/>
            <a:ext cx="4606329" cy="224676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2800" dirty="0">
                <a:latin typeface="Book Antiqua" pitchFamily="18" charset="0"/>
              </a:rPr>
              <a:t>Каждое утро одна пара 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dirty="0" smtClean="0">
                <a:latin typeface="Book Antiqua" pitchFamily="18" charset="0"/>
              </a:rPr>
              <a:t>вожатых</a:t>
            </a:r>
            <a:r>
              <a:rPr lang="ru-RU" sz="2800" dirty="0">
                <a:latin typeface="Book Antiqua" pitchFamily="18" charset="0"/>
              </a:rPr>
              <a:t>, проводила 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dirty="0" smtClean="0">
                <a:latin typeface="Book Antiqua" pitchFamily="18" charset="0"/>
              </a:rPr>
              <a:t>весёлую </a:t>
            </a:r>
            <a:r>
              <a:rPr lang="ru-RU" sz="2800" dirty="0">
                <a:latin typeface="Book Antiqua" pitchFamily="18" charset="0"/>
              </a:rPr>
              <a:t>зарядку на улице под музыку для всех 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dirty="0" smtClean="0">
                <a:latin typeface="Book Antiqua" pitchFamily="18" charset="0"/>
              </a:rPr>
              <a:t>отрядов </a:t>
            </a:r>
            <a:r>
              <a:rPr lang="ru-RU" sz="2800" dirty="0">
                <a:latin typeface="Book Antiqua" pitchFamily="18" charset="0"/>
              </a:rPr>
              <a:t>лагеря!</a:t>
            </a:r>
          </a:p>
        </p:txBody>
      </p:sp>
    </p:spTree>
    <p:extLst>
      <p:ext uri="{BB962C8B-B14F-4D97-AF65-F5344CB8AC3E}">
        <p14:creationId xmlns:p14="http://schemas.microsoft.com/office/powerpoint/2010/main" val="17322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/>
          <a:stretch/>
        </p:blipFill>
        <p:spPr>
          <a:xfrm>
            <a:off x="5779579" y="410547"/>
            <a:ext cx="3625678" cy="3975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7" y="410547"/>
            <a:ext cx="4643535" cy="3482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69" y="3381179"/>
            <a:ext cx="4113247" cy="3084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2" y="3377681"/>
            <a:ext cx="4117911" cy="3088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71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18674" y="1443841"/>
            <a:ext cx="1015465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 latinLnBrk="0"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atin typeface="Book Antiqua" pitchFamily="18" charset="0"/>
                <a:cs typeface="Leelawadee UI Semilight" pitchFamily="34" charset="-34"/>
              </a:rPr>
              <a:t>В целом, мы считаем, что наша работа в лагере была успешной. Мы смогли реализовать все запланированные мероприятия, дети были довольны и активно участвовали во всех активностях. Однако, мы столкнулись с некоторыми трудностями, например, с нехваткой времени на подготовку к мероприятиям и с тем, что не все дети были одинаково активными. В будущем мы планируем более тщательно планировать свое время и использовать индивидуальный подход к каждому ребенку, чтобы вовлечь его в работу отряда.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Leelawadee UI Semilight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18674" y="1443841"/>
            <a:ext cx="1015465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cs typeface="Leelawadee UI Semilight" pitchFamily="34" charset="-34"/>
              </a:rPr>
              <a:t>Мы, вожатые отряда "Лучики" (возраст детей: 7-8 лет) школьного лагеря "Непоседы", с энтузиазмом и ответственностью подошли к организации досуга и воспитанию наших подопечных. Наша смена была насыщена разнообразными мероприятиями, направленными на развитие творческих способностей, укрепление здоровья, формирование чувства патриотизма и сплочение детского коллектива.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cs typeface="Leelawadee UI Semilight" pitchFamily="34" charset="-34"/>
              </a:rPr>
              <a:t>В этом отчете мы подробно расскажем о нашей работе и поделимся своими впечатлениями.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1" y="1728539"/>
            <a:ext cx="6053220" cy="4539914"/>
          </a:xfrm>
          <a:prstGeom prst="roundRect">
            <a:avLst/>
          </a:prstGeom>
          <a:effectLst>
            <a:outerShdw blurRad="330200" dist="2794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911517" y="577515"/>
            <a:ext cx="4973052" cy="1010653"/>
          </a:xfrm>
          <a:prstGeom prst="roundRect">
            <a:avLst/>
          </a:prstGeom>
          <a:solidFill>
            <a:srgbClr val="EAF4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ОТРЯД</a:t>
            </a: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«</a:t>
            </a:r>
            <a:r>
              <a:rPr lang="ru-RU" sz="4000" b="1" dirty="0" smtClean="0">
                <a:solidFill>
                  <a:schemeClr val="tx1"/>
                </a:solidFill>
                <a:latin typeface="Book Antiqua" pitchFamily="18" charset="0"/>
              </a:rPr>
              <a:t>Л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УЧИКИ»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04204" y="1467852"/>
            <a:ext cx="2021305" cy="553452"/>
          </a:xfrm>
          <a:prstGeom prst="roundRect">
            <a:avLst/>
          </a:prstGeom>
          <a:solidFill>
            <a:srgbClr val="5BD7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Book Antiqua" pitchFamily="18" charset="0"/>
              </a:rPr>
              <a:t>Д</a:t>
            </a: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ЕВИЗ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44309" y="3256525"/>
            <a:ext cx="2021305" cy="553452"/>
          </a:xfrm>
          <a:prstGeom prst="roundRect">
            <a:avLst/>
          </a:prstGeom>
          <a:solidFill>
            <a:srgbClr val="5BD7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Book Antiqua" pitchFamily="18" charset="0"/>
              </a:rPr>
              <a:t>Р</a:t>
            </a: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ЕЧЁВКА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3242" y="2279668"/>
            <a:ext cx="4211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 Antiqua" pitchFamily="18" charset="0"/>
              </a:rPr>
              <a:t>Солнце в ладонях, сердце в груди </a:t>
            </a:r>
          </a:p>
          <a:p>
            <a:r>
              <a:rPr lang="ru-RU" sz="2000" dirty="0" smtClean="0">
                <a:latin typeface="Book Antiqua" pitchFamily="18" charset="0"/>
              </a:rPr>
              <a:t>Лучики солнца всегда впереди!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242" y="4146429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00" dirty="0" smtClean="0">
                <a:latin typeface="Book Antiqua" pitchFamily="18" charset="0"/>
              </a:rPr>
              <a:t>Мы — команда "Лучики", яркие, как свет!</a:t>
            </a:r>
          </a:p>
          <a:p>
            <a:r>
              <a:rPr lang="ru-RU" sz="1900" dirty="0" smtClean="0">
                <a:latin typeface="Book Antiqua" pitchFamily="18" charset="0"/>
              </a:rPr>
              <a:t>Где бы мы ни были — нам преграды нет! </a:t>
            </a:r>
          </a:p>
          <a:p>
            <a:r>
              <a:rPr lang="ru-RU" sz="1900" dirty="0" smtClean="0">
                <a:latin typeface="Book Antiqua" pitchFamily="18" charset="0"/>
              </a:rPr>
              <a:t>Солнце в ладонях, сердце горит, </a:t>
            </a:r>
          </a:p>
          <a:p>
            <a:r>
              <a:rPr lang="ru-RU" sz="1900" dirty="0" smtClean="0">
                <a:latin typeface="Book Antiqua" pitchFamily="18" charset="0"/>
              </a:rPr>
              <a:t>Солнечный луч всегда победит!</a:t>
            </a:r>
            <a:endParaRPr lang="ru-RU" sz="19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b="10498"/>
          <a:stretch/>
        </p:blipFill>
        <p:spPr>
          <a:xfrm>
            <a:off x="7378690" y="1520764"/>
            <a:ext cx="2133813" cy="2559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58" y="1520764"/>
            <a:ext cx="3280238" cy="2460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225421" y="269334"/>
            <a:ext cx="9741159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6600" b="1" dirty="0">
                <a:solidFill>
                  <a:srgbClr val="F45A56"/>
                </a:solidFill>
                <a:latin typeface="Book Antiqua" pitchFamily="18" charset="0"/>
              </a:rPr>
              <a:t>День знакомства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"/>
          <a:stretch/>
        </p:blipFill>
        <p:spPr>
          <a:xfrm>
            <a:off x="640552" y="3646219"/>
            <a:ext cx="2923784" cy="2428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34" y="3646611"/>
            <a:ext cx="3152948" cy="2444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t="30346" b="1718"/>
          <a:stretch/>
        </p:blipFill>
        <p:spPr>
          <a:xfrm>
            <a:off x="8879480" y="3562243"/>
            <a:ext cx="2540158" cy="244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19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805" y="415618"/>
            <a:ext cx="10848390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Торжественное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открытие лагерной смены. </a:t>
            </a:r>
          </a:p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Мастер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– класс «Мороженное</a:t>
            </a:r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».</a:t>
            </a:r>
            <a:endParaRPr lang="ru-RU" sz="4800" b="1" dirty="0">
              <a:solidFill>
                <a:srgbClr val="F45A56"/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7" y="3181730"/>
            <a:ext cx="3533191" cy="2649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68" y="3181730"/>
            <a:ext cx="3533191" cy="2649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09" y="3181730"/>
            <a:ext cx="3533191" cy="2649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3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805" y="415618"/>
            <a:ext cx="10848390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День пожарной безопасности.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Выезд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сотрудников пожарной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академии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/>
          <a:stretch/>
        </p:blipFill>
        <p:spPr>
          <a:xfrm>
            <a:off x="488304" y="2798586"/>
            <a:ext cx="2949872" cy="332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3742" r="1020" b="136"/>
          <a:stretch/>
        </p:blipFill>
        <p:spPr>
          <a:xfrm>
            <a:off x="3649826" y="2773384"/>
            <a:ext cx="4702628" cy="332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2"/>
          <a:stretch/>
        </p:blipFill>
        <p:spPr>
          <a:xfrm>
            <a:off x="8564104" y="2773384"/>
            <a:ext cx="3131092" cy="332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97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805" y="206452"/>
            <a:ext cx="10848390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Мастер – класс «Сюрприз».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Сдача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нормативов ГТО.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9"/>
          <a:stretch/>
        </p:blipFill>
        <p:spPr>
          <a:xfrm>
            <a:off x="599881" y="1895153"/>
            <a:ext cx="276808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66" y="3214442"/>
            <a:ext cx="2089668" cy="278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2"/>
          <a:stretch/>
        </p:blipFill>
        <p:spPr>
          <a:xfrm>
            <a:off x="5656239" y="1897411"/>
            <a:ext cx="3642269" cy="2337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3673" r="10151" b="21497"/>
          <a:stretch/>
        </p:blipFill>
        <p:spPr>
          <a:xfrm>
            <a:off x="9397813" y="3214442"/>
            <a:ext cx="2084794" cy="278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22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670" y="579677"/>
            <a:ext cx="11448661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День рождения А.С. Пушкина.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err="1" smtClean="0">
                <a:solidFill>
                  <a:srgbClr val="F45A56"/>
                </a:solidFill>
                <a:latin typeface="Book Antiqua" pitchFamily="18" charset="0"/>
              </a:rPr>
              <a:t>Квест</a:t>
            </a:r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–игра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от вожатых по </a:t>
            </a:r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станциям.</a:t>
            </a:r>
            <a:endParaRPr lang="ru-RU" sz="4800" b="1" dirty="0">
              <a:solidFill>
                <a:srgbClr val="F45A56"/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5" y="2668004"/>
            <a:ext cx="3655407" cy="2741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08" y="2849332"/>
            <a:ext cx="4070840" cy="237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24217" r="33400"/>
          <a:stretch/>
        </p:blipFill>
        <p:spPr>
          <a:xfrm>
            <a:off x="8534344" y="2668004"/>
            <a:ext cx="2835075" cy="2741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8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670" y="210345"/>
            <a:ext cx="11448661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День России. </a:t>
            </a:r>
            <a:endParaRPr lang="ru-RU" sz="4800" b="1" dirty="0" smtClean="0">
              <a:solidFill>
                <a:srgbClr val="F45A56"/>
              </a:solidFill>
              <a:latin typeface="Book Antiqua" pitchFamily="18" charset="0"/>
            </a:endParaRPr>
          </a:p>
          <a:p>
            <a:pPr algn="ctr"/>
            <a:r>
              <a:rPr lang="ru-RU" sz="4800" b="1" dirty="0" err="1" smtClean="0">
                <a:solidFill>
                  <a:srgbClr val="F45A56"/>
                </a:solidFill>
                <a:latin typeface="Book Antiqua" pitchFamily="18" charset="0"/>
              </a:rPr>
              <a:t>Квест</a:t>
            </a:r>
            <a:r>
              <a:rPr lang="ru-RU" sz="4800" b="1" dirty="0" smtClean="0">
                <a:solidFill>
                  <a:srgbClr val="F45A56"/>
                </a:solidFill>
                <a:latin typeface="Book Antiqua" pitchFamily="18" charset="0"/>
              </a:rPr>
              <a:t> </a:t>
            </a:r>
            <a:r>
              <a:rPr lang="ru-RU" sz="4800" b="1" dirty="0">
                <a:solidFill>
                  <a:srgbClr val="F45A56"/>
                </a:solidFill>
                <a:latin typeface="Book Antiqua" pitchFamily="18" charset="0"/>
              </a:rPr>
              <a:t>– игра по станциям от вожатых «Россия – родина моя».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" y="2892490"/>
            <a:ext cx="3744685" cy="280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04" y="2892490"/>
            <a:ext cx="3744686" cy="280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r="28107"/>
          <a:stretch/>
        </p:blipFill>
        <p:spPr>
          <a:xfrm>
            <a:off x="8217160" y="2892490"/>
            <a:ext cx="3530082" cy="280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8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randstander Black - Nunito">
      <a:majorFont>
        <a:latin typeface="Grandstander Black"/>
        <a:ea typeface="Arial Unicode MS"/>
        <a:cs typeface=""/>
      </a:majorFont>
      <a:minorFont>
        <a:latin typeface="Nunito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45A56"/>
        </a:solidFill>
        <a:ln>
          <a:noFill/>
        </a:ln>
      </a:spPr>
      <a:bodyPr rtlCol="0" anchor="ctr" anchorCtr="0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EF4B29"/>
        </a:solidFill>
      </a:spPr>
      <a:bodyPr wrap="square" rtlCol="0" anchor="ctr" anchorCtr="0">
        <a:spAutoFit/>
      </a:bodyPr>
      <a:lstStyle>
        <a:defPPr algn="ctr">
          <a:defRPr sz="2400" dirty="0">
            <a:solidFill>
              <a:schemeClr val="bg1"/>
            </a:solidFill>
            <a:latin typeface="+mj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333</Words>
  <Application>Microsoft Office PowerPoint</Application>
  <PresentationFormat>Широкоэкранный</PresentationFormat>
  <Paragraphs>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Microsoft JhengHei UI</vt:lpstr>
      <vt:lpstr>Leelawadee UI Semilight</vt:lpstr>
      <vt:lpstr>맑은 고딕</vt:lpstr>
      <vt:lpstr>Arial</vt:lpstr>
      <vt:lpstr>Book Antiqua</vt:lpstr>
      <vt:lpstr>Nunito</vt:lpstr>
      <vt:lpstr>Arial Unicode MS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User</cp:lastModifiedBy>
  <cp:revision>292</cp:revision>
  <dcterms:created xsi:type="dcterms:W3CDTF">2019-04-06T05:20:47Z</dcterms:created>
  <dcterms:modified xsi:type="dcterms:W3CDTF">2025-08-28T17:36:09Z</dcterms:modified>
</cp:coreProperties>
</file>