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6" r:id="rId5"/>
    <p:sldId id="272" r:id="rId6"/>
    <p:sldId id="274" r:id="rId7"/>
    <p:sldId id="273" r:id="rId8"/>
    <p:sldId id="275" r:id="rId9"/>
    <p:sldId id="276" r:id="rId10"/>
    <p:sldId id="277" r:id="rId11"/>
    <p:sldId id="278" r:id="rId12"/>
    <p:sldId id="279" r:id="rId13"/>
    <p:sldId id="280" r:id="rId14"/>
    <p:sldId id="281" r:id="rId15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5135"/>
    <a:srgbClr val="BDA07D"/>
    <a:srgbClr val="F5F9F9"/>
    <a:srgbClr val="627272"/>
    <a:srgbClr val="93A5A8"/>
    <a:srgbClr val="3E7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226" autoAdjust="0"/>
  </p:normalViewPr>
  <p:slideViewPr>
    <p:cSldViewPr snapToGrid="0">
      <p:cViewPr varScale="1">
        <p:scale>
          <a:sx n="74" d="100"/>
          <a:sy n="74" d="100"/>
        </p:scale>
        <p:origin x="1042" y="10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357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BEAF03AE-1CC2-475F-B909-50970E9699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B63C45E-73BA-4C86-A24F-A5006B4E7BA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F5D98384-A536-44D0-B249-ADF52AFFDF0C}" type="datetime1">
              <a:rPr lang="ru-RU" smtClean="0"/>
              <a:t>24.08.2025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71DB874-DF6A-4AFA-8055-4AD7EE4CE3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677078F-04CB-4625-B536-5BCAA2EC6C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BE0EF92D-82DD-4142-BCE8-036B91487D2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70708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32CB18AC-6C33-4DD4-AA9B-329306C3CAB0}" type="datetime1">
              <a:rPr lang="ru-RU" smtClean="0"/>
              <a:t>24.08.2025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C58EC616-C518-4358-9496-6C33B2F5FA5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23220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1917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44ACCFF-64A9-40AA-93F9-86E3CE0161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69" y="2683895"/>
            <a:ext cx="5278514" cy="2862225"/>
          </a:xfrm>
          <a:prstGeom prst="rect">
            <a:avLst/>
          </a:prstGeom>
        </p:spPr>
        <p:txBody>
          <a:bodyPr rtlCol="0" anchor="b"/>
          <a:lstStyle>
            <a:lvl1pPr>
              <a:lnSpc>
                <a:spcPct val="100000"/>
              </a:lnSpc>
              <a:defRPr lang="ru-RU" sz="5000" cap="all" spc="200" baseline="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AD785D0F-160C-4A31-93B3-F251B07307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636" y="5568698"/>
            <a:ext cx="5278514" cy="618142"/>
          </a:xfrm>
          <a:prstGeom prst="rect">
            <a:avLst/>
          </a:prstGeom>
        </p:spPr>
        <p:txBody>
          <a:bodyPr rtlCol="0" anchor="t"/>
          <a:lstStyle>
            <a:lvl1pPr marL="0" indent="0">
              <a:buNone/>
              <a:defRPr lang="ru-RU" sz="2000" b="0" i="0" spc="200" baseline="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/>
              <a:t>Щелкните, чтобы добавить имя</a:t>
            </a:r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31CCC134-2698-41E9-A225-76300EF59E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43875" y="947737"/>
            <a:ext cx="4048124" cy="49625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pc="400" baseline="0"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</p:spTree>
    <p:extLst>
      <p:ext uri="{BB962C8B-B14F-4D97-AF65-F5344CB8AC3E}">
        <p14:creationId xmlns:p14="http://schemas.microsoft.com/office/powerpoint/2010/main" val="2127806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пуск проду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8101351-79F8-4AD7-A22B-E7AFB1C69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74260"/>
            <a:ext cx="12192000" cy="2583739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9A49BC-8099-40DE-8210-5A1CBAA423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8928"/>
            <a:ext cx="10515600" cy="567872"/>
          </a:xfrm>
          <a:prstGeom prst="rect">
            <a:avLst/>
          </a:prstGeom>
        </p:spPr>
        <p:txBody>
          <a:bodyPr rtlCol="0"/>
          <a:lstStyle>
            <a:lvl1pPr algn="ctr">
              <a:defRPr lang="ru-RU" sz="3200" cap="all" spc="200" baseline="0">
                <a:solidFill>
                  <a:schemeClr val="accent4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5B7BBE6-4278-4E33-9044-72A2E0C0E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8564" y="1585733"/>
            <a:ext cx="2065188" cy="3995918"/>
          </a:xfrm>
          <a:prstGeom prst="rect">
            <a:avLst/>
          </a:prstGeom>
          <a:solidFill>
            <a:srgbClr val="3E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00E549E-0E7C-4599-B51C-97AA7E52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32832" y="1585733"/>
            <a:ext cx="2065188" cy="3995918"/>
          </a:xfrm>
          <a:prstGeom prst="rect">
            <a:avLst/>
          </a:prstGeom>
          <a:solidFill>
            <a:srgbClr val="93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F7C507F-AD4D-47B6-88C3-C1D0154FB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63405" y="1585733"/>
            <a:ext cx="2065188" cy="3995918"/>
          </a:xfrm>
          <a:prstGeom prst="rect">
            <a:avLst/>
          </a:prstGeom>
          <a:solidFill>
            <a:srgbClr val="627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A0266B1-BBD1-44C0-8D4C-4E651D320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93980" y="1585733"/>
            <a:ext cx="2065188" cy="3995918"/>
          </a:xfrm>
          <a:prstGeom prst="rect">
            <a:avLst/>
          </a:prstGeom>
          <a:solidFill>
            <a:srgbClr val="BDA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71BB1CE-E3FA-4E7F-A54B-3FB675098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11052" y="1585733"/>
            <a:ext cx="2065188" cy="3995918"/>
          </a:xfrm>
          <a:prstGeom prst="rect">
            <a:avLst/>
          </a:prstGeom>
          <a:solidFill>
            <a:srgbClr val="685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15D11F63-A3DB-4EB1-9148-6E8C6678D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7843" y="2434147"/>
            <a:ext cx="1826631" cy="776287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lang="ru-RU" sz="2000" cap="all" normalizeH="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29" name="Текст 22">
            <a:extLst>
              <a:ext uri="{FF2B5EF4-FFF2-40B4-BE49-F238E27FC236}">
                <a16:creationId xmlns:a16="http://schemas.microsoft.com/office/drawing/2014/main" id="{96E63495-7407-4360-95F6-82D0C68813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7843" y="3267049"/>
            <a:ext cx="1826631" cy="1527689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lang="ru-RU" sz="14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32" name="Текст 22">
            <a:extLst>
              <a:ext uri="{FF2B5EF4-FFF2-40B4-BE49-F238E27FC236}">
                <a16:creationId xmlns:a16="http://schemas.microsoft.com/office/drawing/2014/main" id="{3A879552-0B9C-48EC-8D07-A24DB252D63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52111" y="2443870"/>
            <a:ext cx="1826631" cy="776287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lang="ru-RU" sz="2000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33" name="Текст 22">
            <a:extLst>
              <a:ext uri="{FF2B5EF4-FFF2-40B4-BE49-F238E27FC236}">
                <a16:creationId xmlns:a16="http://schemas.microsoft.com/office/drawing/2014/main" id="{8337BD60-5C54-4FEC-A9D6-5C29EB9479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952111" y="3276772"/>
            <a:ext cx="1826631" cy="1527689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lang="ru-RU" sz="14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34" name="Текст 22">
            <a:extLst>
              <a:ext uri="{FF2B5EF4-FFF2-40B4-BE49-F238E27FC236}">
                <a16:creationId xmlns:a16="http://schemas.microsoft.com/office/drawing/2014/main" id="{25F7073D-87C3-473A-9A04-748C3F6826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82684" y="2434147"/>
            <a:ext cx="1826631" cy="776287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lang="ru-RU" sz="2000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35" name="Текст 22">
            <a:extLst>
              <a:ext uri="{FF2B5EF4-FFF2-40B4-BE49-F238E27FC236}">
                <a16:creationId xmlns:a16="http://schemas.microsoft.com/office/drawing/2014/main" id="{5CB2BF3B-6E9D-4A28-A938-C9CC9E49648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82684" y="3267049"/>
            <a:ext cx="1826631" cy="1527689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lang="ru-RU" sz="14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36" name="Текст 22">
            <a:extLst>
              <a:ext uri="{FF2B5EF4-FFF2-40B4-BE49-F238E27FC236}">
                <a16:creationId xmlns:a16="http://schemas.microsoft.com/office/drawing/2014/main" id="{94E179CD-2F9C-44FA-813E-253ACC4A978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13259" y="2443870"/>
            <a:ext cx="1826631" cy="776287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lang="ru-RU" sz="2000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37" name="Текст 22">
            <a:extLst>
              <a:ext uri="{FF2B5EF4-FFF2-40B4-BE49-F238E27FC236}">
                <a16:creationId xmlns:a16="http://schemas.microsoft.com/office/drawing/2014/main" id="{34D58360-D7DD-4F33-A29E-5F4835C2DC5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13259" y="3276772"/>
            <a:ext cx="1826631" cy="1527689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lang="ru-RU" sz="14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38" name="Текст 22">
            <a:extLst>
              <a:ext uri="{FF2B5EF4-FFF2-40B4-BE49-F238E27FC236}">
                <a16:creationId xmlns:a16="http://schemas.microsoft.com/office/drawing/2014/main" id="{AA5A81E7-83B9-4A30-9A57-98FFF27160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30331" y="2434147"/>
            <a:ext cx="1826631" cy="776287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lang="ru-RU" sz="2000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39" name="Текст 22">
            <a:extLst>
              <a:ext uri="{FF2B5EF4-FFF2-40B4-BE49-F238E27FC236}">
                <a16:creationId xmlns:a16="http://schemas.microsoft.com/office/drawing/2014/main" id="{C45C6D3E-88B9-42D5-9A94-6D2B9CA3CDD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630331" y="3267049"/>
            <a:ext cx="1826631" cy="1527689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lang="ru-RU" sz="14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43D60E-3024-42AA-9CF9-A44192AE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82FBC6-68D1-4570-A549-C4A925FB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E1DC1F-6117-4AB4-9BF1-878D4F820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F91729D4-A164-47A3-830D-E792BCE699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4537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78B9A4D3-8D91-4865-B422-5F60885A7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592874" y="3684898"/>
            <a:ext cx="9006253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ECDAF5-DEB9-4A0C-9165-6ED23184A3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8928"/>
            <a:ext cx="10515600" cy="565435"/>
          </a:xfrm>
          <a:prstGeom prst="rect">
            <a:avLst/>
          </a:prstGeom>
        </p:spPr>
        <p:txBody>
          <a:bodyPr rtlCol="0"/>
          <a:lstStyle>
            <a:lvl1pPr algn="ctr">
              <a:defRPr lang="ru-RU" sz="3200" cap="all" spc="200" baseline="0">
                <a:solidFill>
                  <a:schemeClr val="accent4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5FEA1AD-EC70-422F-BADD-FCA14BF9D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28750" y="3520775"/>
            <a:ext cx="328246" cy="3282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C84996E-63EA-4C88-816A-3AE158BB5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80314" y="3520775"/>
            <a:ext cx="328246" cy="3282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CA09893-F9A1-4FA2-A462-C1C443EC3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31878" y="3520775"/>
            <a:ext cx="328246" cy="32824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29FBC17-744B-4367-90B4-20C9CDBD1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83442" y="3520775"/>
            <a:ext cx="328246" cy="32824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9FD6CCE-53EA-424C-A29B-35A77F782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35004" y="3520775"/>
            <a:ext cx="328246" cy="32824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A1ADC218-9303-4431-8BD2-4D5F9C19A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92873" y="2964383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4F724929-97F8-4988-BD69-D86CAA695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1" y="2964383"/>
            <a:ext cx="0" cy="41571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F80FEF08-1FB7-46B4-AB6B-D672A96A71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599127" y="2964383"/>
            <a:ext cx="0" cy="41571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Текст 22">
            <a:extLst>
              <a:ext uri="{FF2B5EF4-FFF2-40B4-BE49-F238E27FC236}">
                <a16:creationId xmlns:a16="http://schemas.microsoft.com/office/drawing/2014/main" id="{8BA510CE-108D-434A-9BE7-BE67121752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5172" y="1627860"/>
            <a:ext cx="2251564" cy="498496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ru-RU" sz="1800" cap="all" baseline="0">
                <a:solidFill>
                  <a:schemeClr val="tx2"/>
                </a:solidFill>
                <a:latin typeface="Segoe UI" panose="020B0502040204020203" pitchFamily="34" charset="0"/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28" name="Текст 22">
            <a:extLst>
              <a:ext uri="{FF2B5EF4-FFF2-40B4-BE49-F238E27FC236}">
                <a16:creationId xmlns:a16="http://schemas.microsoft.com/office/drawing/2014/main" id="{00414708-82D0-44BF-8CBD-2D165A38561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5172" y="2135346"/>
            <a:ext cx="2251564" cy="812407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ru-RU" sz="1400" spc="50" baseline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29" name="Текст 22">
            <a:extLst>
              <a:ext uri="{FF2B5EF4-FFF2-40B4-BE49-F238E27FC236}">
                <a16:creationId xmlns:a16="http://schemas.microsoft.com/office/drawing/2014/main" id="{272F07D4-1C66-4FA2-8361-FC6267F177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0216" y="1637385"/>
            <a:ext cx="2251564" cy="498496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ru-RU" sz="1800" cap="all" baseline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30" name="Текст 22">
            <a:extLst>
              <a:ext uri="{FF2B5EF4-FFF2-40B4-BE49-F238E27FC236}">
                <a16:creationId xmlns:a16="http://schemas.microsoft.com/office/drawing/2014/main" id="{432C0CF3-19F3-4C10-9EEC-BA5E5F3FD22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70216" y="2144871"/>
            <a:ext cx="2251564" cy="812407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ru-RU" sz="1400" spc="50" baseline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31" name="Текст 22">
            <a:extLst>
              <a:ext uri="{FF2B5EF4-FFF2-40B4-BE49-F238E27FC236}">
                <a16:creationId xmlns:a16="http://schemas.microsoft.com/office/drawing/2014/main" id="{4A3A0AFC-7EB9-4059-8C59-C42379BA923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3340" y="1637385"/>
            <a:ext cx="2251564" cy="498496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ru-RU" sz="1800" cap="all" baseline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32" name="Текст 22">
            <a:extLst>
              <a:ext uri="{FF2B5EF4-FFF2-40B4-BE49-F238E27FC236}">
                <a16:creationId xmlns:a16="http://schemas.microsoft.com/office/drawing/2014/main" id="{417F27A8-21AF-48E6-8A67-65C9920A30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73340" y="2144871"/>
            <a:ext cx="2251564" cy="812407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ru-RU" sz="1400" spc="5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33" name="Текст 22">
            <a:extLst>
              <a:ext uri="{FF2B5EF4-FFF2-40B4-BE49-F238E27FC236}">
                <a16:creationId xmlns:a16="http://schemas.microsoft.com/office/drawing/2014/main" id="{F26C8D2A-15B8-4AB1-83F7-74DB0A35CC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16736" y="4400252"/>
            <a:ext cx="2251562" cy="498496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ru-RU" sz="1800" cap="all" baseline="0">
                <a:solidFill>
                  <a:schemeClr val="accent2"/>
                </a:solidFill>
                <a:latin typeface="Segoe UI" panose="020B0502040204020203" pitchFamily="34" charset="0"/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34" name="Текст 22">
            <a:extLst>
              <a:ext uri="{FF2B5EF4-FFF2-40B4-BE49-F238E27FC236}">
                <a16:creationId xmlns:a16="http://schemas.microsoft.com/office/drawing/2014/main" id="{07311D06-DEA1-4811-AC58-E3B935DC5A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16736" y="4917263"/>
            <a:ext cx="2251562" cy="79556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ru-RU" sz="1400" spc="50" baseline="0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35" name="Текст 22">
            <a:extLst>
              <a:ext uri="{FF2B5EF4-FFF2-40B4-BE49-F238E27FC236}">
                <a16:creationId xmlns:a16="http://schemas.microsoft.com/office/drawing/2014/main" id="{23AC1CF6-E394-4A35-A634-F187E005A4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21784" y="4400252"/>
            <a:ext cx="2251562" cy="498496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ru-RU" sz="1800" cap="all" baseline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36" name="Текст 22">
            <a:extLst>
              <a:ext uri="{FF2B5EF4-FFF2-40B4-BE49-F238E27FC236}">
                <a16:creationId xmlns:a16="http://schemas.microsoft.com/office/drawing/2014/main" id="{9F72BEB0-9B11-4205-B9FC-10E5201C813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21784" y="4917263"/>
            <a:ext cx="2251562" cy="79556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ru-RU" sz="1400" spc="50"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0E574CD7-C8A6-4F56-81B4-F72FB22E0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844715" y="3977431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50FC7994-2504-4FF9-81F5-24405FEF0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47565" y="3977431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Дата 2">
            <a:extLst>
              <a:ext uri="{FF2B5EF4-FFF2-40B4-BE49-F238E27FC236}">
                <a16:creationId xmlns:a16="http://schemas.microsoft.com/office/drawing/2014/main" id="{DC4F63B8-F105-4AC4-889E-C12790C8E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C3AAE30-8A46-485A-BD2B-6ADB18563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159F9D-CDA1-4B51-B521-C243219B8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F91729D4-A164-47A3-830D-E792BCE699E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7837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столбц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648F598-64F2-429E-B3E0-FC31DC90A0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9956"/>
            <a:ext cx="10515600" cy="726137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3200" cap="all" spc="200" baseline="0">
                <a:solidFill>
                  <a:schemeClr val="accent4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7B9DAAC-E781-43E6-913C-893B8D675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530240"/>
            <a:ext cx="12192001" cy="889369"/>
          </a:xfrm>
          <a:prstGeom prst="rect">
            <a:avLst/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9" name="Текст 14">
            <a:extLst>
              <a:ext uri="{FF2B5EF4-FFF2-40B4-BE49-F238E27FC236}">
                <a16:creationId xmlns:a16="http://schemas.microsoft.com/office/drawing/2014/main" id="{1C78864A-44CD-4C12-B023-C16330014B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77759" y="2063838"/>
            <a:ext cx="4626764" cy="42236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lang="ru-RU" sz="2000" b="0" i="0" spc="200" baseline="0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ru-RU"/>
              <a:t>Щелкните, чтобы добавить подзаголовок здесь </a:t>
            </a:r>
          </a:p>
        </p:txBody>
      </p:sp>
      <p:sp>
        <p:nvSpPr>
          <p:cNvPr id="11" name="Текст 17">
            <a:extLst>
              <a:ext uri="{FF2B5EF4-FFF2-40B4-BE49-F238E27FC236}">
                <a16:creationId xmlns:a16="http://schemas.microsoft.com/office/drawing/2014/main" id="{6D9CE0F4-78C6-4BD6-9C58-FDFC16FF09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77551" y="2486203"/>
            <a:ext cx="4626293" cy="3325723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lang="ru-RU" sz="1400" spc="50" baseline="0"/>
            </a:lvl1pPr>
          </a:lstStyle>
          <a:p>
            <a:pPr lvl="0" rtl="0"/>
            <a:r>
              <a:rPr lang="ru-RU"/>
              <a:t>Текст слайда</a:t>
            </a:r>
          </a:p>
        </p:txBody>
      </p:sp>
      <p:sp>
        <p:nvSpPr>
          <p:cNvPr id="10" name="Текст 14">
            <a:extLst>
              <a:ext uri="{FF2B5EF4-FFF2-40B4-BE49-F238E27FC236}">
                <a16:creationId xmlns:a16="http://schemas.microsoft.com/office/drawing/2014/main" id="{B499BD94-B24B-4B23-9B87-81DF413EA4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51708" y="2063837"/>
            <a:ext cx="4626763" cy="42236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lang="ru-RU" sz="2000" b="0" i="0" spc="200" baseline="0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ru-RU"/>
              <a:t>Щелкните, чтобы добавить подзаголовок здесь </a:t>
            </a:r>
          </a:p>
        </p:txBody>
      </p:sp>
      <p:sp>
        <p:nvSpPr>
          <p:cNvPr id="12" name="Текст 17">
            <a:extLst>
              <a:ext uri="{FF2B5EF4-FFF2-40B4-BE49-F238E27FC236}">
                <a16:creationId xmlns:a16="http://schemas.microsoft.com/office/drawing/2014/main" id="{6BC5A941-8EB4-4D4B-9671-6B8FA6447A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52188" y="2486202"/>
            <a:ext cx="4626293" cy="3325723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lang="ru-RU" sz="1400" spc="50" baseline="0"/>
            </a:lvl1pPr>
          </a:lstStyle>
          <a:p>
            <a:pPr lvl="0" rtl="0"/>
            <a:r>
              <a:rPr lang="ru-RU"/>
              <a:t>Текст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4E3392-5868-4F6C-BFCC-ECCB66A3B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D975EE-261C-47D3-A9E5-7401C706A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27BB3A-38A2-4A8E-88C2-55FAE758D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F91729D4-A164-47A3-830D-E792BCE699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9179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столбц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5B3E9C-104B-4460-A48D-0C2C5329B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0431"/>
            <a:ext cx="10515600" cy="726137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3200" cap="all" spc="200" baseline="0">
                <a:solidFill>
                  <a:schemeClr val="accent4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16DDC2F-7D33-44CF-9D9F-B342720BB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530240"/>
            <a:ext cx="12192000" cy="889369"/>
          </a:xfrm>
          <a:prstGeom prst="rect">
            <a:avLst/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12" name="Текст 14">
            <a:extLst>
              <a:ext uri="{FF2B5EF4-FFF2-40B4-BE49-F238E27FC236}">
                <a16:creationId xmlns:a16="http://schemas.microsoft.com/office/drawing/2014/main" id="{9A8189FC-92D4-447F-BE75-86F13BA33B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3140" y="2063838"/>
            <a:ext cx="3515704" cy="422365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l">
              <a:buNone/>
              <a:defRPr lang="ru-RU" sz="2000" b="0" i="0" spc="200" baseline="0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ru-RU"/>
              <a:t>Щелкните, чтобы добавить подзаголовок здесь </a:t>
            </a:r>
          </a:p>
        </p:txBody>
      </p:sp>
      <p:sp>
        <p:nvSpPr>
          <p:cNvPr id="14" name="Текст 17">
            <a:extLst>
              <a:ext uri="{FF2B5EF4-FFF2-40B4-BE49-F238E27FC236}">
                <a16:creationId xmlns:a16="http://schemas.microsoft.com/office/drawing/2014/main" id="{4FDAEC9F-05AF-4D5D-AD2C-537FF767ED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2932" y="2523933"/>
            <a:ext cx="3515346" cy="3325723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lang="ru-RU" sz="1400" spc="50" baseline="0"/>
            </a:lvl1pPr>
          </a:lstStyle>
          <a:p>
            <a:pPr lvl="0" rtl="0"/>
            <a:r>
              <a:rPr lang="ru-RU"/>
              <a:t>Текст слайда</a:t>
            </a:r>
          </a:p>
        </p:txBody>
      </p:sp>
      <p:sp>
        <p:nvSpPr>
          <p:cNvPr id="22" name="Текст 14">
            <a:extLst>
              <a:ext uri="{FF2B5EF4-FFF2-40B4-BE49-F238E27FC236}">
                <a16:creationId xmlns:a16="http://schemas.microsoft.com/office/drawing/2014/main" id="{2492CECA-D20C-47AF-A75A-44DFDE74D8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9790" y="2063838"/>
            <a:ext cx="3515704" cy="422365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l">
              <a:buNone/>
              <a:defRPr lang="ru-RU" sz="2000" b="0" i="0" spc="200" baseline="0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ru-RU"/>
              <a:t>Щелкните, чтобы добавить подзаголовок здесь </a:t>
            </a:r>
          </a:p>
        </p:txBody>
      </p:sp>
      <p:sp>
        <p:nvSpPr>
          <p:cNvPr id="23" name="Текст 17">
            <a:extLst>
              <a:ext uri="{FF2B5EF4-FFF2-40B4-BE49-F238E27FC236}">
                <a16:creationId xmlns:a16="http://schemas.microsoft.com/office/drawing/2014/main" id="{EEF915A4-555A-4718-876D-625A85FAB0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29582" y="2523933"/>
            <a:ext cx="3515346" cy="3325723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lang="ru-RU" sz="1400" spc="50" baseline="0"/>
            </a:lvl1pPr>
          </a:lstStyle>
          <a:p>
            <a:pPr lvl="0" rtl="0"/>
            <a:r>
              <a:rPr lang="ru-RU"/>
              <a:t>Текст слайда</a:t>
            </a:r>
          </a:p>
        </p:txBody>
      </p:sp>
      <p:sp>
        <p:nvSpPr>
          <p:cNvPr id="26" name="Текст 14">
            <a:extLst>
              <a:ext uri="{FF2B5EF4-FFF2-40B4-BE49-F238E27FC236}">
                <a16:creationId xmlns:a16="http://schemas.microsoft.com/office/drawing/2014/main" id="{7458D237-AB82-4392-B182-AAF3694FDB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75874" y="2063838"/>
            <a:ext cx="3515704" cy="422365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l">
              <a:buNone/>
              <a:defRPr lang="ru-RU" sz="2000" b="0" i="0" spc="200" baseline="0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ru-RU"/>
              <a:t>Щелкните, чтобы добавить подзаголовок здесь </a:t>
            </a:r>
          </a:p>
        </p:txBody>
      </p:sp>
      <p:sp>
        <p:nvSpPr>
          <p:cNvPr id="27" name="Текст 17">
            <a:extLst>
              <a:ext uri="{FF2B5EF4-FFF2-40B4-BE49-F238E27FC236}">
                <a16:creationId xmlns:a16="http://schemas.microsoft.com/office/drawing/2014/main" id="{AAA9CCE2-427A-46C0-A79B-0D01E8888E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75666" y="2523933"/>
            <a:ext cx="3515346" cy="3325723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lang="ru-RU" sz="1400" spc="50" baseline="0"/>
            </a:lvl1pPr>
          </a:lstStyle>
          <a:p>
            <a:pPr lvl="0" rtl="0"/>
            <a:r>
              <a:rPr lang="ru-RU"/>
              <a:t>Текст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5A30FE-146C-418D-B68F-9EBB829D0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BCBBE8-05C6-4946-80F5-DE319A6FC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2839E0-080F-4A5D-99FB-FD1917E7F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F91729D4-A164-47A3-830D-E792BCE699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788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2C65D0-3E91-45C0-BC6C-CC7BFE58B0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4800" y="3429000"/>
            <a:ext cx="3097320" cy="978408"/>
          </a:xfrm>
          <a:prstGeom prst="rect">
            <a:avLst/>
          </a:prstGeom>
        </p:spPr>
        <p:txBody>
          <a:bodyPr rtlCol="0" anchor="ctr"/>
          <a:lstStyle>
            <a:lvl1pPr algn="l">
              <a:defRPr lang="ru-RU" sz="3200" cap="all" spc="200" baseline="0">
                <a:solidFill>
                  <a:schemeClr val="accent4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09651A5D-2C86-4900-A248-8559E39BDA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20510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pc="400" baseline="0"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  <p:sp>
        <p:nvSpPr>
          <p:cNvPr id="9" name="Текст 11">
            <a:extLst>
              <a:ext uri="{FF2B5EF4-FFF2-40B4-BE49-F238E27FC236}">
                <a16:creationId xmlns:a16="http://schemas.microsoft.com/office/drawing/2014/main" id="{D5F84479-AB5A-4587-BAAF-A05E52224B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5700" y="2854660"/>
            <a:ext cx="4749800" cy="2129971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lang="ru-RU" sz="1400" cap="none" spc="50" baseline="0">
                <a:latin typeface="+mn-lt"/>
              </a:defRPr>
            </a:lvl1pPr>
          </a:lstStyle>
          <a:p>
            <a:pPr lvl="0" rtl="0"/>
            <a:r>
              <a:rPr lang="ru-RU"/>
              <a:t>Текст слайда</a:t>
            </a:r>
          </a:p>
        </p:txBody>
      </p:sp>
      <p:sp>
        <p:nvSpPr>
          <p:cNvPr id="7" name="Рисунок 5">
            <a:extLst>
              <a:ext uri="{FF2B5EF4-FFF2-40B4-BE49-F238E27FC236}">
                <a16:creationId xmlns:a16="http://schemas.microsoft.com/office/drawing/2014/main" id="{3D8D3253-3A08-4F2F-B6B3-607BBC6B33D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5788241"/>
            <a:ext cx="12192000" cy="106976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pc="400" baseline="0"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2B75CEA-DDFB-4C62-B83F-6A0B86FA7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ru-RU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D425E30-50C5-42DD-911D-36C0E732E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E88C855-986C-4539-81CE-5421C8EB7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F91729D4-A164-47A3-830D-E792BCE699E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7239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18F63EB3-EB79-4150-A7A5-F675662724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237" y="1096375"/>
            <a:ext cx="4045527" cy="1590790"/>
          </a:xfrm>
          <a:prstGeom prst="rect">
            <a:avLst/>
          </a:prstGeom>
        </p:spPr>
        <p:txBody>
          <a:bodyPr rtlCol="0" anchor="b"/>
          <a:lstStyle>
            <a:lvl1pPr>
              <a:defRPr lang="ru-RU" sz="3200" cap="all" spc="200" baseline="0">
                <a:solidFill>
                  <a:schemeClr val="accent4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289D0B50-E879-41B9-9B1B-EBB40605D1B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951274"/>
            <a:ext cx="2743201" cy="4747564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pc="400" baseline="0"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  <p:sp>
        <p:nvSpPr>
          <p:cNvPr id="8" name="Текст 8">
            <a:extLst>
              <a:ext uri="{FF2B5EF4-FFF2-40B4-BE49-F238E27FC236}">
                <a16:creationId xmlns:a16="http://schemas.microsoft.com/office/drawing/2014/main" id="{EB4D3EE7-1F3B-4AAB-A04D-3162C35A1A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07354" y="2910720"/>
            <a:ext cx="4011410" cy="2061261"/>
          </a:xfrm>
          <a:prstGeom prst="rect">
            <a:avLst/>
          </a:prstGeom>
        </p:spPr>
        <p:txBody>
          <a:bodyPr rtlCol="0" anchor="t"/>
          <a:lstStyle>
            <a:lvl1pPr marL="0" indent="0">
              <a:lnSpc>
                <a:spcPct val="200000"/>
              </a:lnSpc>
              <a:spcBef>
                <a:spcPts val="0"/>
              </a:spcBef>
              <a:buFont typeface="Segoe UI Light" panose="020B0502040204020203" pitchFamily="34" charset="0"/>
              <a:buNone/>
              <a:defRPr lang="ru-RU" sz="2000" b="0" i="0" spc="200" baseline="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/>
              <a:t>Щелкните, чтобы добавить имя</a:t>
            </a:r>
          </a:p>
        </p:txBody>
      </p:sp>
      <p:sp>
        <p:nvSpPr>
          <p:cNvPr id="9" name="Рисунок 5">
            <a:extLst>
              <a:ext uri="{FF2B5EF4-FFF2-40B4-BE49-F238E27FC236}">
                <a16:creationId xmlns:a16="http://schemas.microsoft.com/office/drawing/2014/main" id="{2A57A12F-74B8-4CBC-816C-F2AC890D1B9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448800" y="951274"/>
            <a:ext cx="2743200" cy="4747564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pc="400" baseline="0"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A19A048-F803-428B-9A66-6DE56F4DE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B42CDA7-93A6-45DB-9062-E70E51ACB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1F08F63-561A-455E-8ED8-20CCE58E7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F91729D4-A164-47A3-830D-E792BCE699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9593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44C813-EE84-4C00-BDF7-2FD444FA42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1580" y="942423"/>
            <a:ext cx="4694420" cy="1124392"/>
          </a:xfrm>
          <a:prstGeom prst="rect">
            <a:avLst/>
          </a:prstGeom>
        </p:spPr>
        <p:txBody>
          <a:bodyPr rtlCol="0" anchor="b"/>
          <a:lstStyle>
            <a:lvl1pPr>
              <a:defRPr lang="ru-RU" sz="3200" cap="all" spc="200" baseline="0">
                <a:solidFill>
                  <a:schemeClr val="accent4"/>
                </a:solidFill>
              </a:defRPr>
            </a:lvl1pPr>
          </a:lstStyle>
          <a:p>
            <a:pPr rtl="0"/>
            <a:r>
              <a:rPr lang="ru-RU"/>
              <a:t>Щелкните, чтобы добавить заголовок</a:t>
            </a:r>
          </a:p>
        </p:txBody>
      </p:sp>
      <p:sp>
        <p:nvSpPr>
          <p:cNvPr id="9" name="Текст 11">
            <a:extLst>
              <a:ext uri="{FF2B5EF4-FFF2-40B4-BE49-F238E27FC236}">
                <a16:creationId xmlns:a16="http://schemas.microsoft.com/office/drawing/2014/main" id="{41FB44AB-9520-4C96-A83D-2FABD15CBE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0587" y="2329867"/>
            <a:ext cx="4058872" cy="3156533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200000"/>
              </a:lnSpc>
              <a:spcBef>
                <a:spcPts val="0"/>
              </a:spcBef>
              <a:buFont typeface="Segoe UI Light" panose="020B0502040204020203" pitchFamily="34" charset="0"/>
              <a:buNone/>
              <a:defRPr lang="ru-RU" sz="2000" cap="none" spc="50" baseline="0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ru-RU"/>
              <a:t>Текст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6B1A04-4BA1-4FCF-B19E-6A052911C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DD33EA-800C-403C-867B-B4178A7C3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0285C91D-2914-4BB9-A857-7DFA168C761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83361" y="0"/>
            <a:ext cx="3598052" cy="325810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pc="400" baseline="0"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6896BB5-7888-43CA-A76C-BF7DE06DF2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83361" y="3599895"/>
            <a:ext cx="3598052" cy="325810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pc="400" baseline="0"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C8D158-80CE-4259-AE40-6EC8A072E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F91729D4-A164-47A3-830D-E792BCE699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9022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вед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FEC8E4-E66E-43DD-B7F9-77510035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7600" y="2921000"/>
            <a:ext cx="4749800" cy="527050"/>
          </a:xfrm>
          <a:prstGeom prst="rect">
            <a:avLst/>
          </a:prstGeom>
        </p:spPr>
        <p:txBody>
          <a:bodyPr rtlCol="0" anchor="b"/>
          <a:lstStyle>
            <a:lvl1pPr>
              <a:defRPr lang="ru-RU" sz="3200" cap="all" spc="200" baseline="0">
                <a:solidFill>
                  <a:schemeClr val="accent4"/>
                </a:solidFill>
              </a:defRPr>
            </a:lvl1pPr>
          </a:lstStyle>
          <a:p>
            <a:pPr rtl="0"/>
            <a:r>
              <a:rPr lang="ru-RU"/>
              <a:t>ЩЕЛКНИТЕ, ЧТОБЫ ДОБАВИТЬ ЗАГОЛОВОК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3DA549A2-F99E-46CF-BFF2-0F2D5834E1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492125"/>
            <a:ext cx="4114800" cy="53721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ru-RU" spc="400" baseline="0"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  <p:sp>
        <p:nvSpPr>
          <p:cNvPr id="13" name="Текст 11">
            <a:extLst>
              <a:ext uri="{FF2B5EF4-FFF2-40B4-BE49-F238E27FC236}">
                <a16:creationId xmlns:a16="http://schemas.microsoft.com/office/drawing/2014/main" id="{8E76B184-0041-41D4-948C-64DE4AB097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7600" y="3429000"/>
            <a:ext cx="4749800" cy="2129971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lang="ru-RU" sz="1400" cap="none" spc="50" baseline="0">
                <a:latin typeface="+mn-lt"/>
              </a:defRPr>
            </a:lvl1pPr>
          </a:lstStyle>
          <a:p>
            <a:pPr lvl="0" rtl="0"/>
            <a:r>
              <a:rPr lang="ru-RU"/>
              <a:t>Текст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9B09CA-52A5-4AB5-AF1F-8A2194181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F5B9A3-008F-4631-AAAD-66E8363F3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547ADF-979E-4B05-BD10-4C2F27964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F91729D4-A164-47A3-830D-E792BCE699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9361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ц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2">
            <a:extLst>
              <a:ext uri="{FF2B5EF4-FFF2-40B4-BE49-F238E27FC236}">
                <a16:creationId xmlns:a16="http://schemas.microsoft.com/office/drawing/2014/main" id="{38C8EB8A-A968-4E47-AE69-9A01E7717EB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8402" y="598401"/>
            <a:ext cx="9645056" cy="5661198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pc="400" baseline="0"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A198BF-0DCC-40E9-B9E5-892F3CCF54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9978" y="3443968"/>
            <a:ext cx="6022021" cy="882499"/>
          </a:xfrm>
          <a:prstGeom prst="rect">
            <a:avLst/>
          </a:prstGeom>
          <a:solidFill>
            <a:schemeClr val="accent4">
              <a:alpha val="80000"/>
            </a:schemeClr>
          </a:solidFill>
        </p:spPr>
        <p:txBody>
          <a:bodyPr lIns="1371600" tIns="457200" rtlCol="0" anchor="ctr" anchorCtr="0"/>
          <a:lstStyle>
            <a:lvl1pPr>
              <a:defRPr lang="ru-RU" sz="3200" cap="all" spc="2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9" name="Текст 11">
            <a:extLst>
              <a:ext uri="{FF2B5EF4-FFF2-40B4-BE49-F238E27FC236}">
                <a16:creationId xmlns:a16="http://schemas.microsoft.com/office/drawing/2014/main" id="{FAD04F8B-0B18-4B5F-B3A8-8EEDC439F5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69979" y="4326467"/>
            <a:ext cx="6022021" cy="830414"/>
          </a:xfrm>
          <a:prstGeom prst="rect">
            <a:avLst/>
          </a:prstGeom>
          <a:solidFill>
            <a:schemeClr val="accent4">
              <a:alpha val="80000"/>
            </a:schemeClr>
          </a:solidFill>
        </p:spPr>
        <p:txBody>
          <a:bodyPr lIns="1371600" bIns="365760" rtlCol="0" anchor="ctr"/>
          <a:lstStyle>
            <a:lvl1pPr marL="0" indent="0" algn="l">
              <a:buNone/>
              <a:defRPr lang="ru-RU" sz="2000" i="0" cap="none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1593073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вартальная производительно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9EE33C-7BB8-4644-AC43-EAFCF071A5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663" y="498928"/>
            <a:ext cx="9972675" cy="567873"/>
          </a:xfrm>
          <a:prstGeom prst="rect">
            <a:avLst/>
          </a:prstGeom>
        </p:spPr>
        <p:txBody>
          <a:bodyPr rtlCol="0"/>
          <a:lstStyle>
            <a:lvl1pPr algn="ctr">
              <a:defRPr lang="ru-RU" sz="3200" cap="all" spc="200" baseline="0">
                <a:solidFill>
                  <a:schemeClr val="accent4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36A6D30-3C9B-4105-8529-1FC3C4799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F6CE03B-D3BE-49C6-B2A4-0E17803F1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НАЗВАНИЕ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DEB961D-2B84-4E52-A71A-1C55CFFD8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F91729D4-A164-47A3-830D-E792BCE699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7271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асти ро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AA794-F088-4753-95A0-021064EE6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4166"/>
            <a:ext cx="10515600" cy="567873"/>
          </a:xfrm>
          <a:prstGeom prst="rect">
            <a:avLst/>
          </a:prstGeom>
        </p:spPr>
        <p:txBody>
          <a:bodyPr rtlCol="0"/>
          <a:lstStyle>
            <a:lvl1pPr algn="ctr">
              <a:defRPr lang="ru-RU" sz="3200" cap="all" spc="200" baseline="0">
                <a:solidFill>
                  <a:schemeClr val="accent4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C3E83D-2F76-4F03-9EF6-81DED4065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3D99F77-FE1A-4CD5-8B1C-50D8981A1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4CA1C4-7C3D-4FAE-B5FC-D235F6D9E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F91729D4-A164-47A3-830D-E792BCE699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9488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>
            <a:extLst>
              <a:ext uri="{FF2B5EF4-FFF2-40B4-BE49-F238E27FC236}">
                <a16:creationId xmlns:a16="http://schemas.microsoft.com/office/drawing/2014/main" id="{C8E96375-73CE-4ED7-90B6-293AB27ED0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pc="400" baseline="0"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4E8AED7C-EFC3-4427-AD37-E7AA4AF0C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1181910"/>
            <a:ext cx="12192000" cy="3352227"/>
          </a:xfrm>
          <a:custGeom>
            <a:avLst/>
            <a:gdLst>
              <a:gd name="connsiteX0" fmla="*/ 11721830 w 12192000"/>
              <a:gd name="connsiteY0" fmla="*/ 0 h 3352227"/>
              <a:gd name="connsiteX1" fmla="*/ 12192000 w 12192000"/>
              <a:gd name="connsiteY1" fmla="*/ 0 h 3352227"/>
              <a:gd name="connsiteX2" fmla="*/ 12192000 w 12192000"/>
              <a:gd name="connsiteY2" fmla="*/ 3352227 h 3352227"/>
              <a:gd name="connsiteX3" fmla="*/ 11721830 w 12192000"/>
              <a:gd name="connsiteY3" fmla="*/ 3352227 h 3352227"/>
              <a:gd name="connsiteX4" fmla="*/ 0 w 12192000"/>
              <a:gd name="connsiteY4" fmla="*/ 0 h 3352227"/>
              <a:gd name="connsiteX5" fmla="*/ 5525311 w 12192000"/>
              <a:gd name="connsiteY5" fmla="*/ 0 h 3352227"/>
              <a:gd name="connsiteX6" fmla="*/ 5525311 w 12192000"/>
              <a:gd name="connsiteY6" fmla="*/ 3352227 h 3352227"/>
              <a:gd name="connsiteX7" fmla="*/ 0 w 12192000"/>
              <a:gd name="connsiteY7" fmla="*/ 3352227 h 335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352227">
                <a:moveTo>
                  <a:pt x="11721830" y="0"/>
                </a:moveTo>
                <a:lnTo>
                  <a:pt x="12192000" y="0"/>
                </a:lnTo>
                <a:lnTo>
                  <a:pt x="12192000" y="3352227"/>
                </a:lnTo>
                <a:lnTo>
                  <a:pt x="11721830" y="3352227"/>
                </a:lnTo>
                <a:close/>
                <a:moveTo>
                  <a:pt x="0" y="0"/>
                </a:moveTo>
                <a:lnTo>
                  <a:pt x="5525311" y="0"/>
                </a:lnTo>
                <a:lnTo>
                  <a:pt x="5525311" y="3352227"/>
                </a:lnTo>
                <a:lnTo>
                  <a:pt x="0" y="3352227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</p:spPr>
        <p:txBody>
          <a:bodyPr lIns="960120" rIns="7315200" rtlCol="0" anchor="b"/>
          <a:lstStyle>
            <a:lvl1pPr>
              <a:defRPr lang="ru-RU" sz="3200" cap="all" spc="200" baseline="0" dirty="0"/>
            </a:lvl1pPr>
          </a:lstStyle>
          <a:p>
            <a:pPr marL="0" lvl="0" rtl="0"/>
            <a:r>
              <a:rPr lang="ru-RU"/>
              <a:t>Заголовок слайда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72FF0B66-A4D6-423A-AC8B-48E8CD7DF8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4534137"/>
            <a:ext cx="12192000" cy="1141953"/>
          </a:xfrm>
          <a:custGeom>
            <a:avLst/>
            <a:gdLst>
              <a:gd name="connsiteX0" fmla="*/ 11721830 w 12192000"/>
              <a:gd name="connsiteY0" fmla="*/ 1 h 1141953"/>
              <a:gd name="connsiteX1" fmla="*/ 12192000 w 12192000"/>
              <a:gd name="connsiteY1" fmla="*/ 1 h 1141953"/>
              <a:gd name="connsiteX2" fmla="*/ 12192000 w 12192000"/>
              <a:gd name="connsiteY2" fmla="*/ 1141953 h 1141953"/>
              <a:gd name="connsiteX3" fmla="*/ 11721830 w 12192000"/>
              <a:gd name="connsiteY3" fmla="*/ 1141953 h 1141953"/>
              <a:gd name="connsiteX4" fmla="*/ 0 w 12192000"/>
              <a:gd name="connsiteY4" fmla="*/ 0 h 1141953"/>
              <a:gd name="connsiteX5" fmla="*/ 5525311 w 12192000"/>
              <a:gd name="connsiteY5" fmla="*/ 0 h 1141953"/>
              <a:gd name="connsiteX6" fmla="*/ 5525311 w 12192000"/>
              <a:gd name="connsiteY6" fmla="*/ 1141952 h 1141953"/>
              <a:gd name="connsiteX7" fmla="*/ 0 w 12192000"/>
              <a:gd name="connsiteY7" fmla="*/ 1141952 h 114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141953">
                <a:moveTo>
                  <a:pt x="11721830" y="1"/>
                </a:moveTo>
                <a:lnTo>
                  <a:pt x="12192000" y="1"/>
                </a:lnTo>
                <a:lnTo>
                  <a:pt x="12192000" y="1141953"/>
                </a:lnTo>
                <a:lnTo>
                  <a:pt x="11721830" y="1141953"/>
                </a:lnTo>
                <a:close/>
                <a:moveTo>
                  <a:pt x="0" y="0"/>
                </a:moveTo>
                <a:lnTo>
                  <a:pt x="5525311" y="0"/>
                </a:lnTo>
                <a:lnTo>
                  <a:pt x="5525311" y="1141952"/>
                </a:lnTo>
                <a:lnTo>
                  <a:pt x="0" y="1141952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</p:spPr>
        <p:txBody>
          <a:bodyPr lIns="960120" tIns="137160" rIns="6400800" rtlCol="0" anchor="t"/>
          <a:lstStyle>
            <a:lvl1pPr marL="0" indent="0">
              <a:buNone/>
              <a:defRPr lang="ru-RU" sz="2000" b="0" i="0" spc="200" baseline="0" dirty="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marL="228600" lvl="0" indent="-228600" rtl="0"/>
            <a:r>
              <a:rPr lang="ru-RU"/>
              <a:t>Щелкните, чтобы добавить имя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AC52883E-0EA3-4DCA-BB78-AD84BBE53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ru-RU"/>
              <a:t>20ГГ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31860F9-7B15-486D-B68B-1D5E02F61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90B89DE-8ADC-4391-8EAF-C713EA699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F91729D4-A164-47A3-830D-E792BCE699E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0063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5886F38-E337-4504-BF25-D65176023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74260"/>
            <a:ext cx="12192000" cy="2583739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93D2BF-453A-45BE-9E29-EC3F8D9F5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9846" y="1487527"/>
            <a:ext cx="2581554" cy="1325563"/>
          </a:xfrm>
          <a:prstGeom prst="rect">
            <a:avLst/>
          </a:prstGeom>
        </p:spPr>
        <p:txBody>
          <a:bodyPr rtlCol="0" anchor="b"/>
          <a:lstStyle>
            <a:lvl1pPr algn="ctr">
              <a:defRPr lang="ru-RU" sz="3200" cap="all" spc="200" baseline="0">
                <a:solidFill>
                  <a:schemeClr val="accent4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51" name="Рисунок 9">
            <a:extLst>
              <a:ext uri="{FF2B5EF4-FFF2-40B4-BE49-F238E27FC236}">
                <a16:creationId xmlns:a16="http://schemas.microsoft.com/office/drawing/2014/main" id="{C47B8159-559E-42C4-AA5B-7642DE42745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793630" y="677419"/>
            <a:ext cx="2357652" cy="16224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  <p:sp>
        <p:nvSpPr>
          <p:cNvPr id="52" name="Текст 17">
            <a:extLst>
              <a:ext uri="{FF2B5EF4-FFF2-40B4-BE49-F238E27FC236}">
                <a16:creationId xmlns:a16="http://schemas.microsoft.com/office/drawing/2014/main" id="{9E9FA76D-767D-4F48-9238-F384F4D416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3628" y="2299842"/>
            <a:ext cx="2357652" cy="47514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ru-RU" sz="1600" cap="all" spc="200" baseline="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/>
              <a:t>Щелкните, чтобы добавить имя</a:t>
            </a:r>
          </a:p>
        </p:txBody>
      </p:sp>
      <p:sp>
        <p:nvSpPr>
          <p:cNvPr id="53" name="Текст 17">
            <a:extLst>
              <a:ext uri="{FF2B5EF4-FFF2-40B4-BE49-F238E27FC236}">
                <a16:creationId xmlns:a16="http://schemas.microsoft.com/office/drawing/2014/main" id="{40F2B787-B1D2-493C-ABA2-D6E69C4800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3628" y="2774990"/>
            <a:ext cx="2357652" cy="47514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200" b="0" i="0" cap="none" spc="200" baseline="0"/>
            </a:lvl1pPr>
          </a:lstStyle>
          <a:p>
            <a:pPr lvl="0" rtl="0"/>
            <a:r>
              <a:rPr lang="ru-RU"/>
              <a:t>Щелкните заголовок</a:t>
            </a:r>
          </a:p>
        </p:txBody>
      </p:sp>
      <p:sp>
        <p:nvSpPr>
          <p:cNvPr id="54" name="Рисунок 9">
            <a:extLst>
              <a:ext uri="{FF2B5EF4-FFF2-40B4-BE49-F238E27FC236}">
                <a16:creationId xmlns:a16="http://schemas.microsoft.com/office/drawing/2014/main" id="{7FCC4980-412C-49F7-BF30-8693DD9EAC0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431774" y="677419"/>
            <a:ext cx="2357652" cy="16224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  <p:sp>
        <p:nvSpPr>
          <p:cNvPr id="55" name="Текст 17">
            <a:extLst>
              <a:ext uri="{FF2B5EF4-FFF2-40B4-BE49-F238E27FC236}">
                <a16:creationId xmlns:a16="http://schemas.microsoft.com/office/drawing/2014/main" id="{B9BD60DD-95CB-47D1-9C2F-5ACD3882066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31772" y="2299842"/>
            <a:ext cx="2357652" cy="47514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ru-RU" sz="1600" cap="all" spc="200" baseline="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/>
              <a:t>Щелкните, чтобы добавить имя</a:t>
            </a:r>
          </a:p>
        </p:txBody>
      </p:sp>
      <p:sp>
        <p:nvSpPr>
          <p:cNvPr id="56" name="Текст 17">
            <a:extLst>
              <a:ext uri="{FF2B5EF4-FFF2-40B4-BE49-F238E27FC236}">
                <a16:creationId xmlns:a16="http://schemas.microsoft.com/office/drawing/2014/main" id="{19FF93B2-766D-4558-94BE-49F215C0FF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31772" y="2774990"/>
            <a:ext cx="2357652" cy="47514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200" b="0" i="0" cap="none" spc="200" baseline="0"/>
            </a:lvl1pPr>
          </a:lstStyle>
          <a:p>
            <a:pPr lvl="0" rtl="0"/>
            <a:r>
              <a:rPr lang="ru-RU"/>
              <a:t>Щелкните заголовок</a:t>
            </a:r>
          </a:p>
        </p:txBody>
      </p:sp>
      <p:sp>
        <p:nvSpPr>
          <p:cNvPr id="57" name="Рисунок 9">
            <a:extLst>
              <a:ext uri="{FF2B5EF4-FFF2-40B4-BE49-F238E27FC236}">
                <a16:creationId xmlns:a16="http://schemas.microsoft.com/office/drawing/2014/main" id="{F16F9FCC-4EE2-4D18-8257-694E9C80F54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793630" y="3250138"/>
            <a:ext cx="2357652" cy="16224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  <p:sp>
        <p:nvSpPr>
          <p:cNvPr id="58" name="Текст 17">
            <a:extLst>
              <a:ext uri="{FF2B5EF4-FFF2-40B4-BE49-F238E27FC236}">
                <a16:creationId xmlns:a16="http://schemas.microsoft.com/office/drawing/2014/main" id="{F434B9BC-2EC7-4433-BAA8-039EB5BED5C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93628" y="4872561"/>
            <a:ext cx="2357652" cy="47514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ru-RU" sz="1600" cap="all" spc="200" baseline="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/>
              <a:t>Щелкните, чтобы добавить имя</a:t>
            </a:r>
          </a:p>
        </p:txBody>
      </p:sp>
      <p:sp>
        <p:nvSpPr>
          <p:cNvPr id="59" name="Текст 17">
            <a:extLst>
              <a:ext uri="{FF2B5EF4-FFF2-40B4-BE49-F238E27FC236}">
                <a16:creationId xmlns:a16="http://schemas.microsoft.com/office/drawing/2014/main" id="{6F08FB05-53FB-4C19-A35C-592C4DFDFF4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93628" y="5347709"/>
            <a:ext cx="2357652" cy="475147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200" b="0" i="0" cap="none" spc="200" baseline="0"/>
            </a:lvl1pPr>
          </a:lstStyle>
          <a:p>
            <a:pPr lvl="0" rtl="0"/>
            <a:r>
              <a:rPr lang="ru-RU"/>
              <a:t>Щелкните заголовок</a:t>
            </a:r>
          </a:p>
        </p:txBody>
      </p:sp>
      <p:sp>
        <p:nvSpPr>
          <p:cNvPr id="60" name="Рисунок 9">
            <a:extLst>
              <a:ext uri="{FF2B5EF4-FFF2-40B4-BE49-F238E27FC236}">
                <a16:creationId xmlns:a16="http://schemas.microsoft.com/office/drawing/2014/main" id="{9589D7D2-07DF-415C-A139-E911869A1BCC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7431774" y="3250138"/>
            <a:ext cx="2357652" cy="16224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  <p:sp>
        <p:nvSpPr>
          <p:cNvPr id="61" name="Текст 17">
            <a:extLst>
              <a:ext uri="{FF2B5EF4-FFF2-40B4-BE49-F238E27FC236}">
                <a16:creationId xmlns:a16="http://schemas.microsoft.com/office/drawing/2014/main" id="{E622F2E3-2C07-4ABC-A803-40361BBB738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431772" y="4872561"/>
            <a:ext cx="2357652" cy="47514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ru-RU" sz="1600" cap="all" spc="200" baseline="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/>
              <a:t>Щелкните, чтобы добавить имя</a:t>
            </a:r>
          </a:p>
        </p:txBody>
      </p:sp>
      <p:sp>
        <p:nvSpPr>
          <p:cNvPr id="62" name="Текст 17">
            <a:extLst>
              <a:ext uri="{FF2B5EF4-FFF2-40B4-BE49-F238E27FC236}">
                <a16:creationId xmlns:a16="http://schemas.microsoft.com/office/drawing/2014/main" id="{B505FD93-2404-46B6-9EE0-9CABFC5233E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31772" y="5347709"/>
            <a:ext cx="2357652" cy="47514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200" b="0" i="0" cap="none" spc="200" baseline="0"/>
            </a:lvl1pPr>
          </a:lstStyle>
          <a:p>
            <a:pPr lvl="0" rtl="0"/>
            <a:r>
              <a:rPr lang="ru-RU"/>
              <a:t>Щелкните заголовок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91FF20-37AD-4448-896C-C37172D16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6AF771-F500-4564-96BB-2AC1F13F9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54F218-0E34-408C-AB25-76184E9AC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F91729D4-A164-47A3-830D-E792BCE699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0753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5886F38-E337-4504-BF25-D65176023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74260"/>
            <a:ext cx="12192000" cy="2583739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0116A5-69B8-43BF-B141-AC2A4B6CEB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217" y="1207697"/>
            <a:ext cx="2970156" cy="1622912"/>
          </a:xfrm>
          <a:prstGeom prst="rect">
            <a:avLst/>
          </a:prstGeom>
        </p:spPr>
        <p:txBody>
          <a:bodyPr rtlCol="0" anchor="b"/>
          <a:lstStyle>
            <a:lvl1pPr algn="ctr">
              <a:defRPr lang="ru-RU" sz="3200" cap="all" spc="200" baseline="0">
                <a:solidFill>
                  <a:schemeClr val="accent4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6D283EBF-8FBA-4A7A-9DCE-23E0BF7F6A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780553" y="1153717"/>
            <a:ext cx="1412050" cy="11472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48D76D02-A6E3-446F-B85B-CAD9ED0641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51733" y="2299842"/>
            <a:ext cx="2069690" cy="47514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ru-RU" sz="1400" cap="all" spc="200" baseline="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/>
              <a:t>Щелкните, чтобы добавить имя</a:t>
            </a:r>
          </a:p>
        </p:txBody>
      </p:sp>
      <p:sp>
        <p:nvSpPr>
          <p:cNvPr id="19" name="Текст 17">
            <a:extLst>
              <a:ext uri="{FF2B5EF4-FFF2-40B4-BE49-F238E27FC236}">
                <a16:creationId xmlns:a16="http://schemas.microsoft.com/office/drawing/2014/main" id="{90954B1A-CAD7-4645-A1B3-1A5EFD54C9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51733" y="2774991"/>
            <a:ext cx="2069690" cy="672127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buNone/>
              <a:defRPr lang="ru-RU" sz="1100" b="0" i="0" cap="none" spc="200" baseline="0"/>
            </a:lvl1pPr>
          </a:lstStyle>
          <a:p>
            <a:pPr lvl="0" rtl="0"/>
            <a:r>
              <a:rPr lang="ru-RU"/>
              <a:t>Заголовок слайда</a:t>
            </a:r>
          </a:p>
        </p:txBody>
      </p:sp>
      <p:sp>
        <p:nvSpPr>
          <p:cNvPr id="28" name="Рисунок 9">
            <a:extLst>
              <a:ext uri="{FF2B5EF4-FFF2-40B4-BE49-F238E27FC236}">
                <a16:creationId xmlns:a16="http://schemas.microsoft.com/office/drawing/2014/main" id="{D517EAC0-89E0-4247-B048-92F65C868A7E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5891925" y="1153717"/>
            <a:ext cx="1412050" cy="11472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  <p:sp>
        <p:nvSpPr>
          <p:cNvPr id="11" name="Текст 17">
            <a:extLst>
              <a:ext uri="{FF2B5EF4-FFF2-40B4-BE49-F238E27FC236}">
                <a16:creationId xmlns:a16="http://schemas.microsoft.com/office/drawing/2014/main" id="{7F5710E0-5399-4C8A-9D92-390195CB6F2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63105" y="2299842"/>
            <a:ext cx="2069690" cy="47514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ru-RU" sz="1400" cap="all" spc="200" baseline="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/>
              <a:t>Щелкните, чтобы добавить имя</a:t>
            </a:r>
          </a:p>
        </p:txBody>
      </p:sp>
      <p:sp>
        <p:nvSpPr>
          <p:cNvPr id="12" name="Текст 17">
            <a:extLst>
              <a:ext uri="{FF2B5EF4-FFF2-40B4-BE49-F238E27FC236}">
                <a16:creationId xmlns:a16="http://schemas.microsoft.com/office/drawing/2014/main" id="{019883F1-27DD-46A1-AD71-3AE14256007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563105" y="2774991"/>
            <a:ext cx="2069690" cy="672127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buNone/>
              <a:defRPr lang="ru-RU" sz="1100" b="0" i="0" cap="none" spc="200" baseline="0"/>
            </a:lvl1pPr>
          </a:lstStyle>
          <a:p>
            <a:pPr lvl="0" rtl="0"/>
            <a:r>
              <a:rPr lang="ru-RU"/>
              <a:t>Заголовок слайда</a:t>
            </a:r>
          </a:p>
        </p:txBody>
      </p:sp>
      <p:sp>
        <p:nvSpPr>
          <p:cNvPr id="29" name="Рисунок 9">
            <a:extLst>
              <a:ext uri="{FF2B5EF4-FFF2-40B4-BE49-F238E27FC236}">
                <a16:creationId xmlns:a16="http://schemas.microsoft.com/office/drawing/2014/main" id="{7847BEB8-AC95-445E-AFB4-34B7658BB992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8003297" y="1153717"/>
            <a:ext cx="1412049" cy="11472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  <p:sp>
        <p:nvSpPr>
          <p:cNvPr id="14" name="Текст 17">
            <a:extLst>
              <a:ext uri="{FF2B5EF4-FFF2-40B4-BE49-F238E27FC236}">
                <a16:creationId xmlns:a16="http://schemas.microsoft.com/office/drawing/2014/main" id="{82B5CAB5-1932-4DC0-BBBD-8ABA7C5D5DE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74476" y="2299842"/>
            <a:ext cx="2069690" cy="47514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ru-RU" sz="1400" cap="all" spc="200" baseline="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/>
              <a:t>Щелкните, чтобы добавить имя</a:t>
            </a:r>
          </a:p>
        </p:txBody>
      </p:sp>
      <p:sp>
        <p:nvSpPr>
          <p:cNvPr id="15" name="Текст 17">
            <a:extLst>
              <a:ext uri="{FF2B5EF4-FFF2-40B4-BE49-F238E27FC236}">
                <a16:creationId xmlns:a16="http://schemas.microsoft.com/office/drawing/2014/main" id="{E248F87C-2911-41CB-A4BD-6ECD4E13B8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674476" y="2774991"/>
            <a:ext cx="2069690" cy="672127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buNone/>
              <a:defRPr lang="ru-RU" sz="1100" b="0" i="0" cap="none" spc="200" baseline="0"/>
            </a:lvl1pPr>
          </a:lstStyle>
          <a:p>
            <a:pPr lvl="0" rtl="0"/>
            <a:r>
              <a:rPr lang="ru-RU"/>
              <a:t>Заголовок слайда</a:t>
            </a:r>
          </a:p>
        </p:txBody>
      </p:sp>
      <p:sp>
        <p:nvSpPr>
          <p:cNvPr id="37" name="Рисунок 9">
            <a:extLst>
              <a:ext uri="{FF2B5EF4-FFF2-40B4-BE49-F238E27FC236}">
                <a16:creationId xmlns:a16="http://schemas.microsoft.com/office/drawing/2014/main" id="{7B6B3681-1E21-44DA-AADA-F5E638A87423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10114667" y="1153717"/>
            <a:ext cx="1412049" cy="11472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  <p:sp>
        <p:nvSpPr>
          <p:cNvPr id="33" name="Текст 17">
            <a:extLst>
              <a:ext uri="{FF2B5EF4-FFF2-40B4-BE49-F238E27FC236}">
                <a16:creationId xmlns:a16="http://schemas.microsoft.com/office/drawing/2014/main" id="{2D88AD4B-15C6-42C2-B9A5-BD645DA67D7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785846" y="2299842"/>
            <a:ext cx="2069690" cy="47514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ru-RU" sz="1400" cap="all" spc="200" baseline="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/>
              <a:t>Щелкните, чтобы добавить имя</a:t>
            </a:r>
          </a:p>
        </p:txBody>
      </p:sp>
      <p:sp>
        <p:nvSpPr>
          <p:cNvPr id="34" name="Текст 17">
            <a:extLst>
              <a:ext uri="{FF2B5EF4-FFF2-40B4-BE49-F238E27FC236}">
                <a16:creationId xmlns:a16="http://schemas.microsoft.com/office/drawing/2014/main" id="{D79E337C-DD94-4BC6-9F28-69AC04CD2B3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785846" y="2774991"/>
            <a:ext cx="2069690" cy="672127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buNone/>
              <a:defRPr lang="ru-RU" sz="1100" b="0" i="0" cap="none" spc="200" baseline="0"/>
            </a:lvl1pPr>
          </a:lstStyle>
          <a:p>
            <a:pPr lvl="0" rtl="0"/>
            <a:r>
              <a:rPr lang="ru-RU"/>
              <a:t>Заголовок слайда</a:t>
            </a:r>
          </a:p>
        </p:txBody>
      </p:sp>
      <p:sp>
        <p:nvSpPr>
          <p:cNvPr id="30" name="Рисунок 9">
            <a:extLst>
              <a:ext uri="{FF2B5EF4-FFF2-40B4-BE49-F238E27FC236}">
                <a16:creationId xmlns:a16="http://schemas.microsoft.com/office/drawing/2014/main" id="{B50A84FF-F66B-4AB8-837C-E3025F19E9C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780553" y="3614936"/>
            <a:ext cx="1412050" cy="11472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  <p:sp>
        <p:nvSpPr>
          <p:cNvPr id="17" name="Текст 17">
            <a:extLst>
              <a:ext uri="{FF2B5EF4-FFF2-40B4-BE49-F238E27FC236}">
                <a16:creationId xmlns:a16="http://schemas.microsoft.com/office/drawing/2014/main" id="{540D9937-87C5-40B3-86E6-F1CBFCA40CA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51733" y="4767397"/>
            <a:ext cx="2069691" cy="47640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ru-RU" sz="1400" cap="all" spc="200" baseline="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/>
              <a:t>Щелкните, чтобы добавить имя</a:t>
            </a:r>
          </a:p>
        </p:txBody>
      </p:sp>
      <p:sp>
        <p:nvSpPr>
          <p:cNvPr id="20" name="Текст 17">
            <a:extLst>
              <a:ext uri="{FF2B5EF4-FFF2-40B4-BE49-F238E27FC236}">
                <a16:creationId xmlns:a16="http://schemas.microsoft.com/office/drawing/2014/main" id="{C81570DE-3568-4F16-9DF8-269B29DDE60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51733" y="5242840"/>
            <a:ext cx="2069691" cy="69719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buNone/>
              <a:defRPr lang="ru-RU" sz="1100" b="0" i="0" cap="none" spc="200" baseline="0"/>
            </a:lvl1pPr>
          </a:lstStyle>
          <a:p>
            <a:pPr lvl="0" rtl="0"/>
            <a:r>
              <a:rPr lang="ru-RU"/>
              <a:t>Заголовок слайда</a:t>
            </a:r>
          </a:p>
        </p:txBody>
      </p:sp>
      <p:sp>
        <p:nvSpPr>
          <p:cNvPr id="31" name="Рисунок 9">
            <a:extLst>
              <a:ext uri="{FF2B5EF4-FFF2-40B4-BE49-F238E27FC236}">
                <a16:creationId xmlns:a16="http://schemas.microsoft.com/office/drawing/2014/main" id="{41C26642-ECFF-4F11-B242-BBBA5D672DA0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891925" y="3614936"/>
            <a:ext cx="1412050" cy="11472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  <p:sp>
        <p:nvSpPr>
          <p:cNvPr id="22" name="Текст 17">
            <a:extLst>
              <a:ext uri="{FF2B5EF4-FFF2-40B4-BE49-F238E27FC236}">
                <a16:creationId xmlns:a16="http://schemas.microsoft.com/office/drawing/2014/main" id="{5E4E35F3-EC7A-489D-985F-0CA9F0402B0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63105" y="4768651"/>
            <a:ext cx="2069691" cy="47514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ru-RU" sz="1400" cap="all" spc="200" baseline="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/>
              <a:t>Щелкните, чтобы добавить имя</a:t>
            </a:r>
          </a:p>
        </p:txBody>
      </p:sp>
      <p:sp>
        <p:nvSpPr>
          <p:cNvPr id="23" name="Текст 17">
            <a:extLst>
              <a:ext uri="{FF2B5EF4-FFF2-40B4-BE49-F238E27FC236}">
                <a16:creationId xmlns:a16="http://schemas.microsoft.com/office/drawing/2014/main" id="{55AFBE6C-8E28-48EC-8798-5E463B8E47E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563105" y="5243800"/>
            <a:ext cx="2069691" cy="695361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buNone/>
              <a:defRPr lang="ru-RU" sz="1100" b="0" i="0" cap="none" spc="200" baseline="0"/>
            </a:lvl1pPr>
          </a:lstStyle>
          <a:p>
            <a:pPr lvl="0" rtl="0"/>
            <a:r>
              <a:rPr lang="ru-RU"/>
              <a:t>Заголовок слайда</a:t>
            </a:r>
          </a:p>
        </p:txBody>
      </p:sp>
      <p:sp>
        <p:nvSpPr>
          <p:cNvPr id="32" name="Рисунок 9">
            <a:extLst>
              <a:ext uri="{FF2B5EF4-FFF2-40B4-BE49-F238E27FC236}">
                <a16:creationId xmlns:a16="http://schemas.microsoft.com/office/drawing/2014/main" id="{BCC40003-8966-4A03-9C79-EB95966FFE0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003297" y="3614936"/>
            <a:ext cx="1412049" cy="11472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  <p:sp>
        <p:nvSpPr>
          <p:cNvPr id="25" name="Текст 17">
            <a:extLst>
              <a:ext uri="{FF2B5EF4-FFF2-40B4-BE49-F238E27FC236}">
                <a16:creationId xmlns:a16="http://schemas.microsoft.com/office/drawing/2014/main" id="{023FE51B-CC62-42E7-BCF7-123DB0B9244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74476" y="4768651"/>
            <a:ext cx="2069690" cy="47514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ru-RU" sz="1400" cap="all" spc="200" baseline="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/>
              <a:t>Щелкните, чтобы добавить имя</a:t>
            </a:r>
          </a:p>
        </p:txBody>
      </p:sp>
      <p:sp>
        <p:nvSpPr>
          <p:cNvPr id="26" name="Текст 17">
            <a:extLst>
              <a:ext uri="{FF2B5EF4-FFF2-40B4-BE49-F238E27FC236}">
                <a16:creationId xmlns:a16="http://schemas.microsoft.com/office/drawing/2014/main" id="{3CA6C07A-2E37-4897-AF99-5152B241E38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674476" y="5243800"/>
            <a:ext cx="2069690" cy="695361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buNone/>
              <a:defRPr lang="ru-RU" sz="1100" b="0" i="0" cap="none" spc="200" baseline="0"/>
            </a:lvl1pPr>
          </a:lstStyle>
          <a:p>
            <a:pPr lvl="0" rtl="0"/>
            <a:r>
              <a:rPr lang="ru-RU"/>
              <a:t>Заголовок слайда</a:t>
            </a:r>
          </a:p>
        </p:txBody>
      </p:sp>
      <p:sp>
        <p:nvSpPr>
          <p:cNvPr id="38" name="Рисунок 9">
            <a:extLst>
              <a:ext uri="{FF2B5EF4-FFF2-40B4-BE49-F238E27FC236}">
                <a16:creationId xmlns:a16="http://schemas.microsoft.com/office/drawing/2014/main" id="{026B0125-C5D1-4397-BA37-9D1FCB7DA71E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10114667" y="3614936"/>
            <a:ext cx="1412049" cy="11472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  <p:sp>
        <p:nvSpPr>
          <p:cNvPr id="35" name="Текст 17">
            <a:extLst>
              <a:ext uri="{FF2B5EF4-FFF2-40B4-BE49-F238E27FC236}">
                <a16:creationId xmlns:a16="http://schemas.microsoft.com/office/drawing/2014/main" id="{A57BE95A-45E1-4F78-9162-0D9005657D7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785846" y="4768651"/>
            <a:ext cx="2069690" cy="47514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ru-RU" sz="1400" cap="all" spc="200" baseline="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/>
              <a:t>Щелкните, чтобы добавить имя</a:t>
            </a:r>
          </a:p>
        </p:txBody>
      </p:sp>
      <p:sp>
        <p:nvSpPr>
          <p:cNvPr id="36" name="Текст 17">
            <a:extLst>
              <a:ext uri="{FF2B5EF4-FFF2-40B4-BE49-F238E27FC236}">
                <a16:creationId xmlns:a16="http://schemas.microsoft.com/office/drawing/2014/main" id="{EF2F2B86-E2A2-406A-9EED-2FBD6601798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785846" y="5243800"/>
            <a:ext cx="2069690" cy="695361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buNone/>
              <a:defRPr lang="ru-RU" sz="1100" b="0" i="0" cap="none" spc="200" baseline="0"/>
            </a:lvl1pPr>
          </a:lstStyle>
          <a:p>
            <a:pPr lvl="0" rtl="0"/>
            <a:r>
              <a:rPr lang="ru-RU"/>
              <a:t>Заголовок слайда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91FF20-37AD-4448-896C-C37172D16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6AF771-F500-4564-96BB-2AC1F13F9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54F218-0E34-408C-AB25-76184E9AC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F91729D4-A164-47A3-830D-E792BCE699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7729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D3FB4E19-B10C-43FA-AB4B-5D0396BD64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000" cap="all" spc="1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ru-RU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5C552B-0CAD-4920-B258-233A9F86D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ru-RU" sz="1000" cap="all" spc="1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983FFB-15A3-4B11-A130-4565577A3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1000" cap="all" spc="1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91729D4-A164-47A3-830D-E792BCE699E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7109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2" r:id="rId7"/>
    <p:sldLayoutId id="2147483663" r:id="rId8"/>
    <p:sldLayoutId id="2147483656" r:id="rId9"/>
    <p:sldLayoutId id="2147483657" r:id="rId10"/>
    <p:sldLayoutId id="2147483664" r:id="rId11"/>
    <p:sldLayoutId id="2147483658" r:id="rId12"/>
    <p:sldLayoutId id="2147483659" r:id="rId13"/>
    <p:sldLayoutId id="2147483660" r:id="rId14"/>
    <p:sldLayoutId id="2147483661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RU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ru-RU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3D64C50-A740-468A-8AB6-F949358D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56" y="422787"/>
            <a:ext cx="6400800" cy="2212259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r>
              <a:rPr lang="ru-RU" dirty="0"/>
              <a:t>Отчет по летней практике в МБОУ СОШ №41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8F94A06-38B8-4C8F-ABF0-FB763704D0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0038" y="5810864"/>
            <a:ext cx="4715453" cy="511278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Ивановой Олеси, гр. 4/2К  </a:t>
            </a:r>
          </a:p>
        </p:txBody>
      </p:sp>
      <p:pic>
        <p:nvPicPr>
          <p:cNvPr id="8" name="Рисунок 7" descr="Изображение выглядит как на открытом воздухе, окно, небо, строитель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9D4CC4E-2AAB-E56F-D68A-E3B49CA2F3E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9410" r="19410"/>
          <a:stretch>
            <a:fillRect/>
          </a:stretch>
        </p:blipFill>
        <p:spPr>
          <a:xfrm>
            <a:off x="7762240" y="0"/>
            <a:ext cx="4429759" cy="6858000"/>
          </a:xfr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06CDEB7-77E8-4351-9B76-07896E731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17417" y="0"/>
            <a:ext cx="114482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2569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Изображение выглядит как текст, рукописный текст, письмо, Детское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ADF4054-FF48-1839-E285-728261D13D1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998" r="2998"/>
          <a:stretch>
            <a:fillRect/>
          </a:stretch>
        </p:blipFill>
        <p:spPr>
          <a:xfrm>
            <a:off x="8126307" y="136525"/>
            <a:ext cx="3602548" cy="4450207"/>
          </a:xfrm>
        </p:spPr>
      </p:pic>
      <p:pic>
        <p:nvPicPr>
          <p:cNvPr id="14" name="Рисунок 13" descr="Изображение выглядит как текст, рукописный текст, бумага, письм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9F5E4D4-E80E-1561-CE3D-3D92B113F0B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2487" b="12487"/>
          <a:stretch>
            <a:fillRect/>
          </a:stretch>
        </p:blipFill>
        <p:spPr>
          <a:xfrm>
            <a:off x="576929" y="203614"/>
            <a:ext cx="3602548" cy="3601470"/>
          </a:xfrm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2BB1E0D5-1B74-1B28-0914-A93838C86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91729D4-A164-47A3-830D-E792BCE699E4}" type="slidenum">
              <a:rPr lang="ru-RU" smtClean="0"/>
              <a:t>10</a:t>
            </a:fld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B5A991F-2D86-C98F-1972-8861E57D8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726" y="2918389"/>
            <a:ext cx="3716332" cy="371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184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AFC623-0292-5295-A790-07AF3C279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1083" y="-373624"/>
            <a:ext cx="7956755" cy="6377346"/>
          </a:xfrm>
        </p:spPr>
        <p:txBody>
          <a:bodyPr/>
          <a:lstStyle/>
          <a:p>
            <a:pPr rtl="0"/>
            <a:r>
              <a:rPr lang="ru-RU" sz="2000" dirty="0">
                <a:solidFill>
                  <a:schemeClr val="tx1"/>
                </a:solidFill>
              </a:rPr>
              <a:t>Моя главная миссия заключалась в том, чтобы научить детей доброте, уважению, честности и умению радоваться простым вещам. </a:t>
            </a:r>
          </a:p>
          <a:p>
            <a:pPr rtl="0"/>
            <a:r>
              <a:rPr lang="ru-RU" sz="2000" dirty="0">
                <a:solidFill>
                  <a:schemeClr val="tx1"/>
                </a:solidFill>
              </a:rPr>
              <a:t>Каждый день, наблюдая за тем, как ребята раскрываются, я понимала, что все делаю правильно. В конце лагеря, видев их отношение друг к другу и ко мне я поняла, что моя миссия Выполнена. </a:t>
            </a:r>
          </a:p>
          <a:p>
            <a:pPr rtl="0"/>
            <a:r>
              <a:rPr lang="ru-RU" sz="2000" dirty="0">
                <a:solidFill>
                  <a:schemeClr val="tx1"/>
                </a:solidFill>
              </a:rPr>
              <a:t>Этот опыт стал для меня не только возможностью передать знания и ценности молодому поколению, но и уроком человеческой теплоты, терпения и взаимопонимания.  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454286F5-4DD7-6964-E67F-EEAA35066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91729D4-A164-47A3-830D-E792BCE699E4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3928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E6DDDD-6C1E-5065-C385-72D37DFA4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26" y="136525"/>
            <a:ext cx="6027175" cy="522236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Сведения об отряде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033AE7-9238-DD3C-1A0B-09CDD63A9AB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6850" y="747252"/>
            <a:ext cx="5272609" cy="5309419"/>
          </a:xfrm>
        </p:spPr>
        <p:txBody>
          <a:bodyPr/>
          <a:lstStyle/>
          <a:p>
            <a:r>
              <a:rPr lang="ru-RU" sz="2200" dirty="0">
                <a:solidFill>
                  <a:schemeClr val="tx1"/>
                </a:solidFill>
              </a:rPr>
              <a:t>Количество участников: 26</a:t>
            </a:r>
          </a:p>
          <a:p>
            <a:r>
              <a:rPr lang="ru-RU" sz="2200" dirty="0">
                <a:solidFill>
                  <a:schemeClr val="tx1"/>
                </a:solidFill>
              </a:rPr>
              <a:t>Возраст: 7-8 лет</a:t>
            </a:r>
          </a:p>
          <a:p>
            <a:r>
              <a:rPr lang="ru-RU" sz="2200" dirty="0">
                <a:solidFill>
                  <a:schemeClr val="tx1"/>
                </a:solidFill>
              </a:rPr>
              <a:t>Период пребывания в лагере: с 1.06.25 по 27.06.25</a:t>
            </a:r>
          </a:p>
          <a:p>
            <a:r>
              <a:rPr lang="ru-RU" sz="2200" dirty="0">
                <a:solidFill>
                  <a:schemeClr val="tx1"/>
                </a:solidFill>
              </a:rPr>
              <a:t>Воспитатель: Васильева Анастасия Юрьевна </a:t>
            </a:r>
          </a:p>
          <a:p>
            <a:r>
              <a:rPr lang="ru-RU" sz="2200" dirty="0">
                <a:solidFill>
                  <a:schemeClr val="tx1"/>
                </a:solidFill>
              </a:rPr>
              <a:t>Вожатый: Иванова Олеся Алексеевна  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835E533-82F8-4F2D-D75C-018FD07C6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91729D4-A164-47A3-830D-E792BCE699E4}" type="slidenum">
              <a:rPr lang="ru-RU" smtClean="0"/>
              <a:t>2</a:t>
            </a:fld>
            <a:endParaRPr lang="ru-RU" dirty="0"/>
          </a:p>
        </p:txBody>
      </p:sp>
      <p:pic>
        <p:nvPicPr>
          <p:cNvPr id="18" name="Рисунок 17" descr="Изображение выглядит как одежда, человек, Человеческое лицо, на открытом воздух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E562C28-421D-A61C-D43F-C63D5195CE5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8584" b="8584"/>
          <a:stretch>
            <a:fillRect/>
          </a:stretch>
        </p:blipFill>
        <p:spPr>
          <a:xfrm>
            <a:off x="6515770" y="304801"/>
            <a:ext cx="5479380" cy="6051550"/>
          </a:xfrm>
        </p:spPr>
      </p:pic>
    </p:spTree>
    <p:extLst>
      <p:ext uri="{BB962C8B-B14F-4D97-AF65-F5344CB8AC3E}">
        <p14:creationId xmlns:p14="http://schemas.microsoft.com/office/powerpoint/2010/main" val="4053638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886BEEF-0D93-43A1-C0F8-0B66711E30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5806" y="334297"/>
            <a:ext cx="5223653" cy="5152103"/>
          </a:xfrm>
        </p:spPr>
        <p:txBody>
          <a:bodyPr/>
          <a:lstStyle/>
          <a:p>
            <a:r>
              <a:rPr lang="ru-RU" sz="2800" dirty="0">
                <a:solidFill>
                  <a:schemeClr val="tx1"/>
                </a:solidFill>
              </a:rPr>
              <a:t>Каждая смена начиналась с линейки, на которой обсуждались достижения каждого отряда за прошедший день и бодрящей зарядки</a:t>
            </a:r>
          </a:p>
        </p:txBody>
      </p:sp>
      <p:pic>
        <p:nvPicPr>
          <p:cNvPr id="10" name="Рисунок 9" descr="Изображение выглядит как одежда, обувь, на открытом воздухе, челове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F5DC386-A395-B1EB-3D9B-15D3772070F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0117" b="10117"/>
          <a:stretch>
            <a:fillRect/>
          </a:stretch>
        </p:blipFill>
        <p:spPr>
          <a:xfrm>
            <a:off x="5869858" y="136526"/>
            <a:ext cx="6007817" cy="6389626"/>
          </a:xfrm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98758B29-9162-5187-068C-49BB69D06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91729D4-A164-47A3-830D-E792BCE699E4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6330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27AF0263-294A-E7A2-EEA5-2D6FF27727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6477" y="206477"/>
            <a:ext cx="5453520" cy="3456976"/>
          </a:xfrm>
        </p:spPr>
        <p:txBody>
          <a:bodyPr/>
          <a:lstStyle/>
          <a:p>
            <a:r>
              <a:rPr lang="ru-RU" sz="2400" dirty="0">
                <a:solidFill>
                  <a:schemeClr val="tx1"/>
                </a:solidFill>
              </a:rPr>
              <a:t>После зарядки и вкусного завтрака начинались очень интересные мероприятия. </a:t>
            </a:r>
          </a:p>
          <a:p>
            <a:r>
              <a:rPr lang="ru-RU" sz="2400" dirty="0">
                <a:solidFill>
                  <a:schemeClr val="tx1"/>
                </a:solidFill>
              </a:rPr>
              <a:t>Больше всего детям нравились спортивные эстафеты, которых было немало! </a:t>
            </a:r>
          </a:p>
          <a:p>
            <a:r>
              <a:rPr lang="ru-RU" sz="2400" dirty="0">
                <a:solidFill>
                  <a:schemeClr val="tx1"/>
                </a:solidFill>
              </a:rPr>
              <a:t>Посмотрите, как проходила одна из таких эстафет, которую я провела 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C28DEE3E-C020-4933-29A0-4C119D7E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91729D4-A164-47A3-830D-E792BCE699E4}" type="slidenum">
              <a:rPr lang="ru-RU" smtClean="0"/>
              <a:t>4</a:t>
            </a:fld>
            <a:endParaRPr lang="ru-RU" dirty="0"/>
          </a:p>
        </p:txBody>
      </p:sp>
      <p:pic>
        <p:nvPicPr>
          <p:cNvPr id="14" name="Рисунок 13" descr="Изображение выглядит как человек, обувь, спорт, на открытом воздух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62875A4-6496-1C5D-7DB5-FD5763F995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375" r="2375"/>
          <a:stretch>
            <a:fillRect/>
          </a:stretch>
        </p:blipFill>
        <p:spPr>
          <a:xfrm>
            <a:off x="5988050" y="393700"/>
            <a:ext cx="5889625" cy="6183313"/>
          </a:xfrm>
        </p:spPr>
      </p:pic>
    </p:spTree>
    <p:extLst>
      <p:ext uri="{BB962C8B-B14F-4D97-AF65-F5344CB8AC3E}">
        <p14:creationId xmlns:p14="http://schemas.microsoft.com/office/powerpoint/2010/main" val="1068263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B7A93F5-0FD0-3011-B052-844B0B2AA5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7484" y="136525"/>
            <a:ext cx="5321975" cy="5576017"/>
          </a:xfrm>
        </p:spPr>
        <p:txBody>
          <a:bodyPr/>
          <a:lstStyle/>
          <a:p>
            <a:r>
              <a:rPr lang="ru-RU" sz="2800" dirty="0">
                <a:solidFill>
                  <a:schemeClr val="tx1"/>
                </a:solidFill>
              </a:rPr>
              <a:t>Но не меньше ребятам нравилось, когда в школе проводились мастер-классы, такие как: украшение пряника, изготовление шоколада, браслетов, бабочек и бумажных фигурок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 descr="Изображение выглядит как одежда, человек, в помещении, девоч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8728408-B2B6-E532-8A83-996743CB60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927" r="2927"/>
          <a:stretch>
            <a:fillRect/>
          </a:stretch>
        </p:blipFill>
        <p:spPr>
          <a:xfrm>
            <a:off x="5772150" y="206375"/>
            <a:ext cx="6026150" cy="6400800"/>
          </a:xfrm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908D7842-104E-A331-3F65-BEB54DFBA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91729D4-A164-47A3-830D-E792BCE699E4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7164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380292A0-F1D1-44EC-6C08-E344F4AC3A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8425" y="857864"/>
            <a:ext cx="5115498" cy="5142271"/>
          </a:xfrm>
        </p:spPr>
        <p:txBody>
          <a:bodyPr/>
          <a:lstStyle/>
          <a:p>
            <a:r>
              <a:rPr lang="ru-RU" sz="2800" dirty="0">
                <a:solidFill>
                  <a:schemeClr val="tx1"/>
                </a:solidFill>
              </a:rPr>
              <a:t>Главное событие нашего отряда и всего лагеря в целом  – ежегодная эстафета на аэродроме </a:t>
            </a:r>
            <a:r>
              <a:rPr lang="ru-RU" sz="2800" dirty="0" err="1">
                <a:solidFill>
                  <a:schemeClr val="tx1"/>
                </a:solidFill>
              </a:rPr>
              <a:t>Ясюниха</a:t>
            </a:r>
            <a:r>
              <a:rPr lang="ru-RU" sz="2800" dirty="0">
                <a:solidFill>
                  <a:schemeClr val="tx1"/>
                </a:solidFill>
              </a:rPr>
              <a:t>! </a:t>
            </a:r>
          </a:p>
        </p:txBody>
      </p:sp>
      <p:pic>
        <p:nvPicPr>
          <p:cNvPr id="10" name="Рисунок 9" descr="Изображение выглядит как одежда, человек, на открытом воздухе, трав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B84D0ED-674C-FBBE-80F8-5C8CBEC410D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93" b="393"/>
          <a:stretch>
            <a:fillRect/>
          </a:stretch>
        </p:blipFill>
        <p:spPr>
          <a:xfrm>
            <a:off x="6224588" y="187325"/>
            <a:ext cx="5859462" cy="5813425"/>
          </a:xfrm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24FA21BA-24A8-24FB-B984-09EE8CBDF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91729D4-A164-47A3-830D-E792BCE699E4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9327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210D0AB-3A7A-E5A4-4FB5-CC7146E692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6813" y="215184"/>
            <a:ext cx="5466735" cy="1357978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Нас даже показывали по телевиденью, а грамоты вручал сам  Дмитрий Тищенко! 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D5DCC-020F-5E55-8DC0-A69A6681E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0E0421-07C2-B315-10CC-5C1A84E25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ЗАГОЛОВОК ПРЕЗЕНТАЦИИ</a:t>
            </a:r>
          </a:p>
        </p:txBody>
      </p:sp>
      <p:pic>
        <p:nvPicPr>
          <p:cNvPr id="10" name="Рисунок 9" descr="Изображение выглядит как облако, трава, на открытом воздухе, неб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3FDA2D8-3C8E-E689-C796-632EA976196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9651" r="9651"/>
          <a:stretch>
            <a:fillRect/>
          </a:stretch>
        </p:blipFill>
        <p:spPr>
          <a:xfrm>
            <a:off x="1120775" y="2173288"/>
            <a:ext cx="4886735" cy="3843337"/>
          </a:xfrm>
        </p:spPr>
      </p:pic>
      <p:pic>
        <p:nvPicPr>
          <p:cNvPr id="12" name="Рисунок 11" descr="Изображение выглядит как текст, снимок экрана, Печат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6CC465B-D7F4-196C-68B5-6CA55224797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993" r="993"/>
          <a:stretch>
            <a:fillRect/>
          </a:stretch>
        </p:blipFill>
        <p:spPr>
          <a:xfrm>
            <a:off x="7167563" y="501650"/>
            <a:ext cx="4522787" cy="5514975"/>
          </a:xfrm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79E7AEAE-347F-A4FC-F04E-8A0FBC09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91729D4-A164-47A3-830D-E792BCE699E4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0029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14FC58-D7BB-8AA2-6D41-CEEA5603B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" y="0"/>
            <a:ext cx="6017341" cy="2066815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Последний день в лагере прошел на одном дыхании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61C860-4FA8-E59F-732D-41D83C3D1A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76568" y="363794"/>
            <a:ext cx="4807974" cy="5188973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Шоу мыльных пузырей, сладкая вата, оформление забора мнений о лагере. </a:t>
            </a:r>
          </a:p>
          <a:p>
            <a:r>
              <a:rPr lang="ru-RU" dirty="0">
                <a:solidFill>
                  <a:schemeClr val="tx1"/>
                </a:solidFill>
              </a:rPr>
              <a:t>Также ребят моего отряда ждал приятный сюрприз – каждый получил грамоту со своими личными достижениями, которые я приготовила специально для них. </a:t>
            </a:r>
          </a:p>
          <a:p>
            <a:endParaRPr lang="ru-RU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D0A74A3-006E-C3CC-4BA7-A61AD3711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91729D4-A164-47A3-830D-E792BCE699E4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2344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Изображение выглядит как одежда, Человеческое лицо, человек, девоч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653C24F-9F15-E107-2F28-BFF85CBE8B7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6842" b="6842"/>
          <a:stretch>
            <a:fillRect/>
          </a:stretch>
        </p:blipFill>
        <p:spPr>
          <a:xfrm>
            <a:off x="477838" y="255588"/>
            <a:ext cx="5618162" cy="6465887"/>
          </a:xfrm>
        </p:spPr>
      </p:pic>
      <p:pic>
        <p:nvPicPr>
          <p:cNvPr id="18" name="Рисунок 17" descr="Изображение выглядит как одежда, человек, в помещении, текс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0536DCF-F7D3-351D-F694-E05B9BCE24C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9884" r="19884"/>
          <a:stretch>
            <a:fillRect/>
          </a:stretch>
        </p:blipFill>
        <p:spPr>
          <a:xfrm>
            <a:off x="6811963" y="255588"/>
            <a:ext cx="5192712" cy="6465887"/>
          </a:xfrm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0EB41AD-FC86-961D-589E-095129632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91729D4-A164-47A3-830D-E792BCE699E4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82701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1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ED6DA"/>
      </a:accent1>
      <a:accent2>
        <a:srgbClr val="3E7090"/>
      </a:accent2>
      <a:accent3>
        <a:srgbClr val="93A5A8"/>
      </a:accent3>
      <a:accent4>
        <a:srgbClr val="627272"/>
      </a:accent4>
      <a:accent5>
        <a:srgbClr val="BDA07D"/>
      </a:accent5>
      <a:accent6>
        <a:srgbClr val="D8CAB7"/>
      </a:accent6>
      <a:hlink>
        <a:srgbClr val="0563C1"/>
      </a:hlink>
      <a:folHlink>
        <a:srgbClr val="954F72"/>
      </a:folHlink>
    </a:clrScheme>
    <a:fontScheme name="Custom 24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3397205_TF33468121_Win32" id="{6F724976-C4FF-4CC3-9A37-B2D81AE6887B}" vid="{49C768B3-BC22-4CD8-8A39-4A535AA48E3E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E84E3F0-7763-473A-A672-F70F538DAC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D0C81F5-4E08-4068-8DC9-6D21305E57B8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2119E3DC-63DC-4703-A1A6-A21819296CF6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(изображение побережья)</Template>
  <TotalTime>77</TotalTime>
  <Words>301</Words>
  <Application>Microsoft Office PowerPoint</Application>
  <PresentationFormat>Широкоэкранный</PresentationFormat>
  <Paragraphs>34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Segoe UI</vt:lpstr>
      <vt:lpstr>Segoe UI Light</vt:lpstr>
      <vt:lpstr>Тема Office</vt:lpstr>
      <vt:lpstr>     Отчет по летней практике в МБОУ СОШ №41</vt:lpstr>
      <vt:lpstr>Сведения об отряде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Последний день в лагере прошел на одном дыхании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ВИКТОР ИВАНОВ</dc:creator>
  <cp:lastModifiedBy>ВИКТОР ИВАНОВ</cp:lastModifiedBy>
  <cp:revision>2</cp:revision>
  <dcterms:created xsi:type="dcterms:W3CDTF">2025-08-24T19:37:20Z</dcterms:created>
  <dcterms:modified xsi:type="dcterms:W3CDTF">2025-08-24T20:56:05Z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