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57" r:id="rId7"/>
    <p:sldId id="262" r:id="rId8"/>
    <p:sldId id="264" r:id="rId9"/>
    <p:sldId id="261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584" y="304800"/>
            <a:ext cx="8001000" cy="1262743"/>
          </a:xfrm>
        </p:spPr>
        <p:txBody>
          <a:bodyPr/>
          <a:lstStyle/>
          <a:p>
            <a:r>
              <a:rPr lang="ru-RU" dirty="0" smtClean="0"/>
              <a:t>Творческий отчет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3184" y="1927981"/>
            <a:ext cx="6400800" cy="194733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Вавилова Камилла Олеговна</a:t>
            </a:r>
          </a:p>
          <a:p>
            <a:r>
              <a:rPr lang="ru-RU" dirty="0" smtClean="0"/>
              <a:t>Группа 3/2 К</a:t>
            </a:r>
          </a:p>
          <a:p>
            <a:endParaRPr lang="ru-RU" dirty="0"/>
          </a:p>
          <a:p>
            <a:r>
              <a:rPr lang="ru-RU" dirty="0" smtClean="0"/>
              <a:t>Летний школьный лагерь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Новоталицкая</a:t>
            </a:r>
            <a:r>
              <a:rPr lang="ru-RU" dirty="0" smtClean="0"/>
              <a:t> СШ»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57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52" y="0"/>
            <a:ext cx="687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03" y="0"/>
            <a:ext cx="6840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95" y="158078"/>
            <a:ext cx="6575948" cy="65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06" y="189728"/>
            <a:ext cx="6474094" cy="64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03" y="0"/>
            <a:ext cx="6840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75" y="272198"/>
            <a:ext cx="6250583" cy="62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1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67" y="303837"/>
            <a:ext cx="6221661" cy="62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4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38" y="304801"/>
            <a:ext cx="6177032" cy="61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06" y="0"/>
            <a:ext cx="685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94" y="0"/>
            <a:ext cx="6834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775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</TotalTime>
  <Words>16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Сектор</vt:lpstr>
      <vt:lpstr>Творческий отчет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</dc:title>
  <dc:creator>Преподаватель</dc:creator>
  <cp:lastModifiedBy>402U</cp:lastModifiedBy>
  <cp:revision>2</cp:revision>
  <dcterms:created xsi:type="dcterms:W3CDTF">2025-09-12T10:14:13Z</dcterms:created>
  <dcterms:modified xsi:type="dcterms:W3CDTF">2025-09-17T13:17:52Z</dcterms:modified>
</cp:coreProperties>
</file>