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5" r:id="rId4"/>
    <p:sldId id="259" r:id="rId5"/>
    <p:sldId id="258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FF717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638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D9C0-4464-4926-8B44-D444C69FDB7E}" type="datetimeFigureOut">
              <a:rPr lang="ru-RU" smtClean="0"/>
              <a:pPr/>
              <a:t>06.03.2020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967B-E8AB-4DB2-8585-9F728408F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D9C0-4464-4926-8B44-D444C69FDB7E}" type="datetimeFigureOut">
              <a:rPr lang="ru-RU" smtClean="0"/>
              <a:pPr/>
              <a:t>06.03.2020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967B-E8AB-4DB2-8585-9F728408F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D9C0-4464-4926-8B44-D444C69FDB7E}" type="datetimeFigureOut">
              <a:rPr lang="ru-RU" smtClean="0"/>
              <a:pPr/>
              <a:t>06.03.2020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967B-E8AB-4DB2-8585-9F728408F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D9C0-4464-4926-8B44-D444C69FDB7E}" type="datetimeFigureOut">
              <a:rPr lang="ru-RU" smtClean="0"/>
              <a:pPr/>
              <a:t>06.03.2020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967B-E8AB-4DB2-8585-9F728408F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D9C0-4464-4926-8B44-D444C69FDB7E}" type="datetimeFigureOut">
              <a:rPr lang="ru-RU" smtClean="0"/>
              <a:pPr/>
              <a:t>06.03.2020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967B-E8AB-4DB2-8585-9F728408F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D9C0-4464-4926-8B44-D444C69FDB7E}" type="datetimeFigureOut">
              <a:rPr lang="ru-RU" smtClean="0"/>
              <a:pPr/>
              <a:t>06.03.2020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967B-E8AB-4DB2-8585-9F728408F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D9C0-4464-4926-8B44-D444C69FDB7E}" type="datetimeFigureOut">
              <a:rPr lang="ru-RU" smtClean="0"/>
              <a:pPr/>
              <a:t>06.03.2020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967B-E8AB-4DB2-8585-9F728408F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D9C0-4464-4926-8B44-D444C69FDB7E}" type="datetimeFigureOut">
              <a:rPr lang="ru-RU" smtClean="0"/>
              <a:pPr/>
              <a:t>06.03.2020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967B-E8AB-4DB2-8585-9F728408F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D9C0-4464-4926-8B44-D444C69FDB7E}" type="datetimeFigureOut">
              <a:rPr lang="ru-RU" smtClean="0"/>
              <a:pPr/>
              <a:t>06.03.2020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967B-E8AB-4DB2-8585-9F728408F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D9C0-4464-4926-8B44-D444C69FDB7E}" type="datetimeFigureOut">
              <a:rPr lang="ru-RU" smtClean="0"/>
              <a:pPr/>
              <a:t>06.03.2020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967B-E8AB-4DB2-8585-9F728408F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D9C0-4464-4926-8B44-D444C69FDB7E}" type="datetimeFigureOut">
              <a:rPr lang="ru-RU" smtClean="0"/>
              <a:pPr/>
              <a:t>06.03.2020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967B-E8AB-4DB2-8585-9F728408F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5000"/>
            <a:lum/>
          </a:blip>
          <a:srcRect/>
          <a:stretch>
            <a:fillRect t="-24000" b="-6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0D9C0-4464-4926-8B44-D444C69FDB7E}" type="datetimeFigureOut">
              <a:rPr lang="ru-RU" smtClean="0"/>
              <a:pPr/>
              <a:t>06.03.2020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8967B-E8AB-4DB2-8585-9F728408F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6000"/>
            <a:lum/>
          </a:blip>
          <a:srcRect/>
          <a:stretch>
            <a:fillRect l="-15000" r="-2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204864"/>
            <a:ext cx="7772400" cy="1800200"/>
          </a:xfrm>
        </p:spPr>
        <p:txBody>
          <a:bodyPr>
            <a:noAutofit/>
          </a:bodyPr>
          <a:lstStyle/>
          <a:p>
            <a:r>
              <a:rPr lang="ru-RU" sz="6000" b="1" dirty="0">
                <a:solidFill>
                  <a:srgbClr val="C00000"/>
                </a:solidFill>
              </a:rPr>
              <a:t>Ребенок и </a:t>
            </a:r>
            <a:r>
              <a:rPr lang="ru-RU" sz="6000" b="1" dirty="0" err="1">
                <a:solidFill>
                  <a:srgbClr val="C00000"/>
                </a:solidFill>
              </a:rPr>
              <a:t>гаджеты</a:t>
            </a:r>
            <a:r>
              <a:rPr lang="ru-RU" sz="6000" b="1" dirty="0">
                <a:solidFill>
                  <a:srgbClr val="C00000"/>
                </a:solidFill>
              </a:rPr>
              <a:t>. Как найти баланс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Часы приема специалистов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latin typeface="Arial" pitchFamily="34" charset="0"/>
                <a:cs typeface="Arial" pitchFamily="34" charset="0"/>
              </a:rPr>
            </a:b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39750" y="2636838"/>
          <a:ext cx="7776666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250"/>
                <a:gridCol w="374441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Специалист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Часы</a:t>
                      </a:r>
                      <a:r>
                        <a:rPr lang="ru-RU" baseline="0" dirty="0" smtClean="0"/>
                        <a:t> приема, место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Логопед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Мальцева</a:t>
                      </a:r>
                      <a:r>
                        <a:rPr lang="ru-RU" baseline="0" dirty="0" smtClean="0"/>
                        <a:t> Ольга Михайловна</a:t>
                      </a:r>
                      <a:endParaRPr lang="ru-RU" dirty="0"/>
                    </a:p>
                  </a:txBody>
                  <a:tcPr>
                    <a:solidFill>
                      <a:srgbClr val="C0000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Вт., чт. с 9:00</a:t>
                      </a:r>
                      <a:r>
                        <a:rPr lang="ru-RU" baseline="0" dirty="0" smtClean="0"/>
                        <a:t> -12:00</a:t>
                      </a:r>
                    </a:p>
                    <a:p>
                      <a:r>
                        <a:rPr lang="ru-RU" baseline="0" dirty="0" err="1" smtClean="0"/>
                        <a:t>Мытский</a:t>
                      </a:r>
                      <a:r>
                        <a:rPr lang="ru-RU" baseline="0" dirty="0" smtClean="0"/>
                        <a:t> детский сад</a:t>
                      </a:r>
                      <a:endParaRPr lang="ru-RU" dirty="0"/>
                    </a:p>
                  </a:txBody>
                  <a:tcPr>
                    <a:solidFill>
                      <a:srgbClr val="C00000">
                        <a:alpha val="5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Педагог-психолог</a:t>
                      </a:r>
                    </a:p>
                    <a:p>
                      <a:r>
                        <a:rPr lang="ru-RU" dirty="0" err="1" smtClean="0"/>
                        <a:t>Ветчинникова</a:t>
                      </a:r>
                      <a:r>
                        <a:rPr lang="ru-RU" dirty="0" smtClean="0"/>
                        <a:t> Марина Михайловна</a:t>
                      </a:r>
                      <a:endParaRPr lang="ru-RU" dirty="0" smtClean="0"/>
                    </a:p>
                  </a:txBody>
                  <a:tcPr>
                    <a:solidFill>
                      <a:srgbClr val="C0000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Пн., </a:t>
                      </a:r>
                      <a:r>
                        <a:rPr lang="ru-RU" dirty="0" smtClean="0"/>
                        <a:t>с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09:00-13:00</a:t>
                      </a:r>
                    </a:p>
                    <a:p>
                      <a:r>
                        <a:rPr lang="ru-RU" baseline="0" dirty="0" err="1" smtClean="0"/>
                        <a:t>Мытский</a:t>
                      </a:r>
                      <a:r>
                        <a:rPr lang="ru-RU" baseline="0" dirty="0" smtClean="0"/>
                        <a:t> детский сад</a:t>
                      </a:r>
                      <a:endParaRPr lang="ru-RU" dirty="0"/>
                    </a:p>
                  </a:txBody>
                  <a:tcPr>
                    <a:solidFill>
                      <a:srgbClr val="C00000">
                        <a:alpha val="5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Врач общей</a:t>
                      </a:r>
                      <a:r>
                        <a:rPr lang="ru-RU" baseline="0" dirty="0" smtClean="0"/>
                        <a:t> практики</a:t>
                      </a:r>
                    </a:p>
                    <a:p>
                      <a:r>
                        <a:rPr lang="ru-RU" dirty="0" smtClean="0"/>
                        <a:t>Устинова Татьяна Федоровна</a:t>
                      </a:r>
                      <a:endParaRPr lang="ru-RU" dirty="0"/>
                    </a:p>
                  </a:txBody>
                  <a:tcPr>
                    <a:solidFill>
                      <a:srgbClr val="C0000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Пн., вт., </a:t>
                      </a:r>
                      <a:r>
                        <a:rPr lang="ru-RU" dirty="0" smtClean="0"/>
                        <a:t>ср., </a:t>
                      </a:r>
                      <a:r>
                        <a:rPr lang="ru-RU" dirty="0" err="1" smtClean="0"/>
                        <a:t>чт.,пт</a:t>
                      </a:r>
                      <a:r>
                        <a:rPr lang="ru-RU" dirty="0" smtClean="0"/>
                        <a:t>. с </a:t>
                      </a:r>
                      <a:r>
                        <a:rPr lang="ru-RU" dirty="0" smtClean="0"/>
                        <a:t>9:00-</a:t>
                      </a:r>
                      <a:r>
                        <a:rPr lang="ru-RU" baseline="0" dirty="0" smtClean="0"/>
                        <a:t>13</a:t>
                      </a:r>
                      <a:r>
                        <a:rPr lang="ru-RU" baseline="0" dirty="0" smtClean="0">
                          <a:sym typeface="Wingdings" pitchFamily="2" charset="2"/>
                        </a:rPr>
                        <a:t>:00 </a:t>
                      </a:r>
                      <a:r>
                        <a:rPr lang="ru-RU" baseline="0" dirty="0" err="1" smtClean="0">
                          <a:sym typeface="Wingdings" pitchFamily="2" charset="2"/>
                        </a:rPr>
                        <a:t>Мытский</a:t>
                      </a:r>
                      <a:r>
                        <a:rPr lang="ru-RU" baseline="0" dirty="0" smtClean="0">
                          <a:sym typeface="Wingdings" pitchFamily="2" charset="2"/>
                        </a:rPr>
                        <a:t> ФАП</a:t>
                      </a:r>
                      <a:endParaRPr lang="ru-RU" baseline="0" dirty="0" smtClean="0">
                        <a:sym typeface="Wingdings" pitchFamily="2" charset="2"/>
                      </a:endParaRPr>
                    </a:p>
                  </a:txBody>
                  <a:tcPr>
                    <a:solidFill>
                      <a:srgbClr val="C00000">
                        <a:alpha val="5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Врач-невролог</a:t>
                      </a:r>
                    </a:p>
                    <a:p>
                      <a:r>
                        <a:rPr lang="ru-RU" dirty="0" smtClean="0"/>
                        <a:t>Батраков  Алексей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александрович</a:t>
                      </a:r>
                      <a:endParaRPr lang="ru-RU" dirty="0" smtClean="0"/>
                    </a:p>
                  </a:txBody>
                  <a:tcPr>
                    <a:solidFill>
                      <a:srgbClr val="C00000">
                        <a:alpha val="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Пн.-пт.</a:t>
                      </a:r>
                      <a:r>
                        <a:rPr lang="ru-RU" baseline="0" dirty="0" smtClean="0"/>
                        <a:t> с 9:00 -</a:t>
                      </a:r>
                      <a:r>
                        <a:rPr lang="ru-RU" baseline="0" dirty="0" smtClean="0"/>
                        <a:t>13:00Верхнеландеховская ЦРБ</a:t>
                      </a:r>
                      <a:endParaRPr lang="ru-RU" baseline="0" dirty="0" smtClean="0"/>
                    </a:p>
                  </a:txBody>
                  <a:tcPr>
                    <a:solidFill>
                      <a:srgbClr val="C00000">
                        <a:alpha val="4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207424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Данные ВОЗ. Сколько по времени ребенку можно сидеть перед экраном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смартфона, планшета, компьютера, телевизора                                                </a:t>
            </a:r>
            <a:r>
              <a:rPr lang="ru-RU" sz="2400" dirty="0">
                <a:solidFill>
                  <a:srgbClr val="C00000"/>
                </a:solidFill>
              </a:rPr>
              <a:t/>
            </a:r>
            <a:br>
              <a:rPr lang="ru-RU" sz="2400" dirty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501008"/>
            <a:ext cx="8229600" cy="305720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Детям до 3-х лет –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запрещено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От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3-х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до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6-ти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лет – не более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30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минут в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день 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Детям 7-10 лет – не более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1 часа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день 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Подросткам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11-17 лет – максимум три часа в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день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Что произойдет с ребенком, если он сидит </a:t>
            </a:r>
            <a:b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гаджетах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сверх нормы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31249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Будет плохо спать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Начнет капризничать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Отстанет в эмоциональном развитии от сверстников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Будет плохо понимать инструкции и просьбы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99412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Как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правильно разговаривать с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ребенком, чтобы он научился слышать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latin typeface="Arial" pitchFamily="34" charset="0"/>
                <a:cs typeface="Arial" pitchFamily="34" charset="0"/>
              </a:rPr>
            </a:b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996952"/>
            <a:ext cx="8229600" cy="31969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Обращайтесь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непосредственного к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ребенку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Говорите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 том, что происходит здесь 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сейчас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Речь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должна быть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простой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Делайте паузы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Ребенок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должен видеть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губы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Что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произойдет с ребенком,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если он сидит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4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гаджетах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сверх нормы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latin typeface="Arial" pitchFamily="34" charset="0"/>
                <a:cs typeface="Arial" pitchFamily="34" charset="0"/>
              </a:rPr>
            </a:b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564904"/>
            <a:ext cx="8229600" cy="388843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Б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удет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плохо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спать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Начнет капризничать 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Отстанет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 эмоциональном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развитии от сверстников 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Будет плохо понимать инструкции и просьбы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Появится двигательная расторможенность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Появятся проблемы с пищеварением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35902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Какие мультики смотреть и во что играть можно дошкольнику 3-6 лет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924944"/>
            <a:ext cx="8229600" cy="341297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Выбирайте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советские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мультфильмы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Показывайте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не более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30 минут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день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За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два часа до сна выключайте телевизор, забирайте электронные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устройства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Компьютерные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игры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пока не разрешайте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35902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Как сбросить статическое напряжение у ребенка </a:t>
            </a:r>
            <a:b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после </a:t>
            </a:r>
            <a:r>
              <a:rPr lang="ru-RU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гаджетов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latin typeface="Arial" pitchFamily="34" charset="0"/>
                <a:cs typeface="Arial" pitchFamily="34" charset="0"/>
              </a:rPr>
            </a:b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3068960"/>
            <a:ext cx="8229600" cy="298092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Поиграйте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 догонялки,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обнималки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и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целовалки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Пойдите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прогулку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Поиграйте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 игру «Смотри, как я умею ходить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»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Сделайте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гимнастику для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глаз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Дайте ребенку поваляться в снегу или листьях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129614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Как использовать мультфильмы для развития ребенка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681536"/>
            <a:ext cx="8229600" cy="384380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300" dirty="0" smtClean="0">
                <a:latin typeface="Arial" pitchFamily="34" charset="0"/>
                <a:cs typeface="Arial" pitchFamily="34" charset="0"/>
              </a:rPr>
              <a:t>Попросите 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пересказать 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мультфильм</a:t>
            </a:r>
            <a:endParaRPr lang="ru-RU" sz="23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300" dirty="0" smtClean="0">
                <a:latin typeface="Arial" pitchFamily="34" charset="0"/>
                <a:cs typeface="Arial" pitchFamily="34" charset="0"/>
              </a:rPr>
              <a:t>Поразмышляйте 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о моральных 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сторонах персонажей</a:t>
            </a:r>
            <a:endParaRPr lang="ru-RU" sz="23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300" dirty="0" smtClean="0">
                <a:latin typeface="Arial" pitchFamily="34" charset="0"/>
                <a:cs typeface="Arial" pitchFamily="34" charset="0"/>
              </a:rPr>
              <a:t>Разыгрывайте 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бытовые ситуации с игрушками-героями 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мультфильмов</a:t>
            </a:r>
            <a:endParaRPr lang="ru-RU" sz="23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300" dirty="0" smtClean="0">
                <a:latin typeface="Arial" pitchFamily="34" charset="0"/>
                <a:cs typeface="Arial" pitchFamily="34" charset="0"/>
              </a:rPr>
              <a:t>Рисуйте 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и лепите любимых 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персонажей</a:t>
            </a:r>
            <a:endParaRPr lang="ru-RU" sz="23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300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примере игрушек учите ребенка заботиться о 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других</a:t>
            </a:r>
            <a:endParaRPr lang="ru-RU" sz="23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Чем вместо </a:t>
            </a:r>
            <a:r>
              <a:rPr lang="ru-RU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гаджетов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занять ребенка на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кухне, пока вы готовите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latin typeface="Arial" pitchFamily="34" charset="0"/>
                <a:cs typeface="Arial" pitchFamily="34" charset="0"/>
              </a:rPr>
            </a:b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636912"/>
            <a:ext cx="8424936" cy="381642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3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миску с рисом спрячьте игрушки и попросите их 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спасти</a:t>
            </a:r>
            <a:endParaRPr lang="ru-RU" sz="23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300" dirty="0" smtClean="0">
                <a:latin typeface="Arial" pitchFamily="34" charset="0"/>
                <a:cs typeface="Arial" pitchFamily="34" charset="0"/>
              </a:rPr>
              <a:t>Налейте 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в емкость воду, попросите ребенка перелить ее ложкой в 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стакан </a:t>
            </a:r>
            <a:endParaRPr lang="ru-RU" sz="23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300" dirty="0" smtClean="0">
                <a:latin typeface="Arial" pitchFamily="34" charset="0"/>
                <a:cs typeface="Arial" pitchFamily="34" charset="0"/>
              </a:rPr>
              <a:t>Попросите 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из разноцветных крышек выложить дорожки, сделать 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бусы</a:t>
            </a:r>
            <a:endParaRPr lang="ru-RU" sz="23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300" dirty="0" smtClean="0">
                <a:latin typeface="Arial" pitchFamily="34" charset="0"/>
                <a:cs typeface="Arial" pitchFamily="34" charset="0"/>
              </a:rPr>
              <a:t>К 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каждой 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бутылке попросите найти </a:t>
            </a:r>
            <a:r>
              <a:rPr lang="ru-RU" sz="2300" dirty="0">
                <a:latin typeface="Arial" pitchFamily="34" charset="0"/>
                <a:cs typeface="Arial" pitchFamily="34" charset="0"/>
              </a:rPr>
              <a:t>свою крышку и </a:t>
            </a:r>
            <a:r>
              <a:rPr lang="ru-RU" sz="2300" dirty="0" smtClean="0">
                <a:latin typeface="Arial" pitchFamily="34" charset="0"/>
                <a:cs typeface="Arial" pitchFamily="34" charset="0"/>
              </a:rPr>
              <a:t>закрутить</a:t>
            </a:r>
            <a:endParaRPr lang="ru-RU" sz="23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ru-RU" sz="23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04094F06E4589B4893B9367AF999DD16" ma:contentTypeVersion="0" ma:contentTypeDescription="Создание документа." ma:contentTypeScope="" ma:versionID="288ac9c11296b78e29c52eae7c4b7674">
  <xsd:schema xmlns:xsd="http://www.w3.org/2001/XMLSchema" xmlns:p="http://schemas.microsoft.com/office/2006/metadata/properties" targetNamespace="http://schemas.microsoft.com/office/2006/metadata/properties" ma:root="true" ma:fieldsID="675046c3b3c761a0fb0d20c775fe9c3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ержимого" ma:readOnly="true"/>
        <xsd:element ref="dc:title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B882D2D-EAC4-478E-82EF-8EF9B7DD6E7E}"/>
</file>

<file path=customXml/itemProps2.xml><?xml version="1.0" encoding="utf-8"?>
<ds:datastoreItem xmlns:ds="http://schemas.openxmlformats.org/officeDocument/2006/customXml" ds:itemID="{339D3003-A791-47F0-8658-18D40C355705}"/>
</file>

<file path=customXml/itemProps3.xml><?xml version="1.0" encoding="utf-8"?>
<ds:datastoreItem xmlns:ds="http://schemas.openxmlformats.org/officeDocument/2006/customXml" ds:itemID="{EACCD9ED-6070-4338-8673-6A7CD957F7A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319</Words>
  <Application>Microsoft Office PowerPoint</Application>
  <PresentationFormat>Экран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Ребенок и гаджеты. Как найти баланс </vt:lpstr>
      <vt:lpstr>Данные ВОЗ. Сколько по времени ребенку можно сидеть перед экраном  смартфона, планшета, компьютера, телевизора                                                 </vt:lpstr>
      <vt:lpstr> Что произойдет с ребенком, если он сидит  в гаджетах сверх нормы </vt:lpstr>
      <vt:lpstr> Как правильно разговаривать с ребенком, чтобы он научился слышать </vt:lpstr>
      <vt:lpstr> Что произойдет с ребенком, если он сидит в гаджетах сверх нормы </vt:lpstr>
      <vt:lpstr> Какие мультики смотреть и во что играть можно дошкольнику 3-6 лет </vt:lpstr>
      <vt:lpstr> Как сбросить статическое напряжение у ребенка  после гаджетов </vt:lpstr>
      <vt:lpstr> Как использовать мультфильмы для развития ребенка </vt:lpstr>
      <vt:lpstr> Чем вместо гаджетов занять ребенка на кухне, пока вы готовите </vt:lpstr>
      <vt:lpstr> Часы приема специалистов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OBorodina</dc:creator>
  <cp:lastModifiedBy>Владелец</cp:lastModifiedBy>
  <cp:revision>67</cp:revision>
  <dcterms:created xsi:type="dcterms:W3CDTF">2019-12-18T14:48:45Z</dcterms:created>
  <dcterms:modified xsi:type="dcterms:W3CDTF">2020-03-06T05:20:32Z</dcterms:modified>
</cp:coreProperties>
</file>