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7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6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0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79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7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5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6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1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6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4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86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3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4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72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2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33192A-2591-4E69-989E-AED6C4EAC16D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FA0977-D98D-44F1-AC24-966B24ABB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4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55AD-77A3-4387-936E-B1065DDBA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350"/>
            <a:ext cx="9144000" cy="1917577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Для родителей.</a:t>
            </a:r>
            <a:br>
              <a:rPr lang="ru-RU" b="1" i="1" dirty="0">
                <a:solidFill>
                  <a:srgbClr val="FF0000"/>
                </a:solidFill>
              </a:rPr>
            </a:b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/>
              <a:t>Что такое ФОП ДО?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53B689-0810-4C5E-82BB-56C3A4988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С 1 сентября все детские сады работают по ФОП ДО. ФОП ДО – федеральная образовательная программа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8324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7F4BF-B0A6-47D6-8F6D-0035288D3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854314"/>
          </a:xfrm>
        </p:spPr>
        <p:txBody>
          <a:bodyPr/>
          <a:lstStyle/>
          <a:p>
            <a:r>
              <a:rPr lang="ru-RU" sz="3200" b="1" dirty="0"/>
              <a:t>Зачем переходить  на ФОП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68CDAD-6E9C-4A11-AF89-42722CE43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latin typeface="Century" panose="02040604050505020304" pitchFamily="18" charset="0"/>
              </a:rPr>
              <a:t>Создать единое федеральное образовательное пространство воспитания и обучения детей. 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Century" panose="02040604050505020304" pitchFamily="18" charset="0"/>
              </a:rPr>
              <a:t>2. Обеспечить каждому ребенку и его родителям равные, качественные условия дошкольного образования вне зависимости от места проживания.</a:t>
            </a:r>
            <a:endParaRPr lang="ru-RU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1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2E9A0-3CAE-4EAA-8D93-36BFDF82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827681"/>
          </a:xfrm>
        </p:spPr>
        <p:txBody>
          <a:bodyPr/>
          <a:lstStyle/>
          <a:p>
            <a:r>
              <a:rPr lang="ru-RU" sz="3600" b="1" dirty="0"/>
              <a:t>Зачем переходить на ФОП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0BD83F-338E-4420-AA12-8DFC3A6F7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Century" panose="02040604050505020304" pitchFamily="18" charset="0"/>
              </a:rPr>
              <a:t>3. Организовать обучение и воспитание дошкольника как гражданина Российской Федерации, формировать основы его гражданской и культурной идентичности доступными по возрасту средствами</a:t>
            </a:r>
          </a:p>
        </p:txBody>
      </p:sp>
    </p:spTree>
    <p:extLst>
      <p:ext uri="{BB962C8B-B14F-4D97-AF65-F5344CB8AC3E}">
        <p14:creationId xmlns:p14="http://schemas.microsoft.com/office/powerpoint/2010/main" val="83454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7F034-16CE-4279-BC70-241130791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907580"/>
          </a:xfrm>
        </p:spPr>
        <p:txBody>
          <a:bodyPr/>
          <a:lstStyle/>
          <a:p>
            <a:r>
              <a:rPr lang="ru-RU" sz="3600" b="1" dirty="0"/>
              <a:t>Что входит в ФОП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088416-A689-4FEB-A443-24573D0B5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195962"/>
            <a:ext cx="6815669" cy="211288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1400" b="1" dirty="0"/>
              <a:t>Учебно-методическая документация: </a:t>
            </a:r>
          </a:p>
          <a:p>
            <a:pPr marL="457200" indent="-457200">
              <a:buAutoNum type="arabicPeriod"/>
            </a:pPr>
            <a:r>
              <a:rPr lang="ru-RU" sz="1400" b="1" dirty="0"/>
              <a:t>– федеральная рабочая программа воспитания;</a:t>
            </a:r>
          </a:p>
          <a:p>
            <a:pPr marL="457200" indent="-457200">
              <a:buAutoNum type="arabicPeriod"/>
            </a:pPr>
            <a:r>
              <a:rPr lang="ru-RU" sz="1400" b="1" dirty="0"/>
              <a:t> – федеральный календарный план воспитательной работы; </a:t>
            </a:r>
          </a:p>
          <a:p>
            <a:pPr marL="457200" indent="-457200">
              <a:buAutoNum type="arabicPeriod"/>
            </a:pPr>
            <a:r>
              <a:rPr lang="ru-RU" sz="1400" b="1" dirty="0"/>
              <a:t>– примерный режим и распорядок дня групп. </a:t>
            </a:r>
          </a:p>
          <a:p>
            <a:pPr marL="457200" indent="-457200">
              <a:buAutoNum type="arabicPeriod"/>
            </a:pPr>
            <a:r>
              <a:rPr lang="ru-RU" sz="1400" b="1" dirty="0"/>
              <a:t>2. Единые базовые объем и содержание дошкольного образования, планируемые результаты: навыки, умения.</a:t>
            </a:r>
          </a:p>
        </p:txBody>
      </p:sp>
    </p:spTree>
    <p:extLst>
      <p:ext uri="{BB962C8B-B14F-4D97-AF65-F5344CB8AC3E}">
        <p14:creationId xmlns:p14="http://schemas.microsoft.com/office/powerpoint/2010/main" val="382598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9D89D-6F8B-4BE8-9BB1-EF0EBBAF2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173910"/>
          </a:xfrm>
        </p:spPr>
        <p:txBody>
          <a:bodyPr/>
          <a:lstStyle/>
          <a:p>
            <a:r>
              <a:rPr lang="ru-RU" sz="3600" b="1" dirty="0"/>
              <a:t>Как детский сад будет работать по ФОП?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9D974E-5C48-453A-908D-6EAD9F6F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44718"/>
          </a:xfrm>
        </p:spPr>
        <p:txBody>
          <a:bodyPr>
            <a:noAutofit/>
          </a:bodyPr>
          <a:lstStyle/>
          <a:p>
            <a:r>
              <a:rPr lang="ru-RU" sz="1800" b="1" dirty="0"/>
              <a:t>ФОП станет основой для разработки образовательной программы детского сада. Детские сады сохраняют право готовить собственные образовательные программы, но их содержание и планируемые результаты должны быть не ниже, чем в ФОП</a:t>
            </a:r>
          </a:p>
        </p:txBody>
      </p:sp>
    </p:spTree>
    <p:extLst>
      <p:ext uri="{BB962C8B-B14F-4D97-AF65-F5344CB8AC3E}">
        <p14:creationId xmlns:p14="http://schemas.microsoft.com/office/powerpoint/2010/main" val="64816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74CBA-7F8E-4266-813E-4E4D67CD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Где посмотреть текст ФОП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BB863-8064-43A6-B50A-EDDBF9ED6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Текст программы доступен на официальном сайте детского сада.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B0F0"/>
                </a:solidFill>
              </a:rPr>
              <a:t>Ссылка: https://ivobr.ru/mouopestyaki/mbdou1/dokumenty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b="1" dirty="0"/>
              <a:t>Ссылка на текст ФОП на официальном </a:t>
            </a:r>
          </a:p>
          <a:p>
            <a:pPr marL="0" indent="0">
              <a:buNone/>
            </a:pPr>
            <a:r>
              <a:rPr lang="ru-RU" b="1" dirty="0"/>
              <a:t>интернет-портале правовой информации – по </a:t>
            </a:r>
            <a:r>
              <a:rPr lang="ru-RU" b="1" dirty="0" err="1"/>
              <a:t>QRкод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D497E5-3359-4802-8710-90B30015A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33" y="3867516"/>
            <a:ext cx="1987954" cy="18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54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216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</vt:lpstr>
      <vt:lpstr>Garamond</vt:lpstr>
      <vt:lpstr>Натуральные материалы</vt:lpstr>
      <vt:lpstr>Для родителей.  Что такое ФОП ДО?</vt:lpstr>
      <vt:lpstr>Зачем переходить  на ФОП</vt:lpstr>
      <vt:lpstr>Зачем переходить на ФОП</vt:lpstr>
      <vt:lpstr>Что входит в ФОП</vt:lpstr>
      <vt:lpstr>Как детский сад будет работать по ФОП?</vt:lpstr>
      <vt:lpstr>Где посмотреть текст ФОП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ФОП ДО?</dc:title>
  <dc:creator>user</dc:creator>
  <cp:lastModifiedBy>user</cp:lastModifiedBy>
  <cp:revision>3</cp:revision>
  <dcterms:created xsi:type="dcterms:W3CDTF">2024-03-31T12:48:44Z</dcterms:created>
  <dcterms:modified xsi:type="dcterms:W3CDTF">2024-03-31T14:04:30Z</dcterms:modified>
</cp:coreProperties>
</file>