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75" r:id="rId4"/>
    <p:sldId id="274" r:id="rId5"/>
    <p:sldId id="262" r:id="rId6"/>
    <p:sldId id="261" r:id="rId7"/>
    <p:sldId id="264" r:id="rId8"/>
    <p:sldId id="270" r:id="rId9"/>
    <p:sldId id="271" r:id="rId10"/>
    <p:sldId id="272" r:id="rId11"/>
    <p:sldId id="273" r:id="rId12"/>
    <p:sldId id="265" r:id="rId13"/>
    <p:sldId id="266" r:id="rId14"/>
    <p:sldId id="267" r:id="rId15"/>
    <p:sldId id="277" r:id="rId16"/>
    <p:sldId id="278" r:id="rId17"/>
    <p:sldId id="268" r:id="rId18"/>
    <p:sldId id="279" r:id="rId19"/>
    <p:sldId id="280" r:id="rId20"/>
    <p:sldId id="281" r:id="rId21"/>
    <p:sldId id="282" r:id="rId22"/>
    <p:sldId id="269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9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5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2256-953E-4C9D-9BCF-7DFBB22B75A2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FA07A-DB16-4789-8AAC-6F3EFD70C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48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290703">
            <a:off x="-35893" y="1595668"/>
            <a:ext cx="7081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7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6361856"/>
            <a:ext cx="3204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Воспитатель: </a:t>
            </a:r>
            <a:r>
              <a:rPr lang="ru-RU" b="1" i="1" dirty="0" err="1" smtClean="0"/>
              <a:t>Страдина</a:t>
            </a:r>
            <a:r>
              <a:rPr lang="ru-RU" b="1" i="1" dirty="0" smtClean="0"/>
              <a:t> Е.Н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993835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Елена\Desktop\Новая папка\IMG_1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5605"/>
            <a:ext cx="6480719" cy="493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39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Елена\Desktop\Новая папка\IMG_1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712879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22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Елена\Desktop\Новая папка\IMG_14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1881">
            <a:off x="557527" y="1061547"/>
            <a:ext cx="626469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080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Елена\Desktop\Новая папка\IMG_14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/>
          <a:stretch/>
        </p:blipFill>
        <p:spPr bwMode="auto">
          <a:xfrm>
            <a:off x="179512" y="476672"/>
            <a:ext cx="7542212" cy="460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61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Елена\Desktop\Новая папка\IMG_14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858644" cy="5108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266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Елена\Desktop\Новая папка\IMG_1408 - копия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074668" cy="518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9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Елена\Desktop\Новая папка\IMG_14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6930652" cy="518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3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Елена\Desktop\Новая папка\IMG_01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2"/>
          <a:stretch/>
        </p:blipFill>
        <p:spPr bwMode="auto">
          <a:xfrm>
            <a:off x="3059832" y="3067691"/>
            <a:ext cx="5940425" cy="3937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Елена\Desktop\Новая папка\IMG_12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" y="116632"/>
            <a:ext cx="554461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11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Елена\Desktop\Новая папка\IMG_17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38" y="811694"/>
            <a:ext cx="6399212" cy="539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8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336277">
            <a:off x="395536" y="1700808"/>
            <a:ext cx="6954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Добро пожаловать!</a:t>
            </a:r>
            <a:endParaRPr lang="ru-RU" sz="54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Елена\Desktop\Новая папка\IMG_12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361">
            <a:off x="122566" y="1029947"/>
            <a:ext cx="6206409" cy="498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31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Елена\Desktop\Новая папка\IMG_1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642620" cy="4964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07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2305" y="1131555"/>
            <a:ext cx="5943600" cy="4380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Елена\Desktop\Новая папка\IMG_14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0894" y="1257560"/>
            <a:ext cx="5805330" cy="4266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091743">
            <a:off x="-230031" y="1955667"/>
            <a:ext cx="718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G_Cooper" panose="020B7200000000000000" pitchFamily="34" charset="0"/>
              </a:rPr>
              <a:t>СПАСИБО ЗА ВНИМАНИЕ!</a:t>
            </a:r>
            <a:endParaRPr lang="ru-RU" sz="3600" dirty="0">
              <a:solidFill>
                <a:srgbClr val="C00000"/>
              </a:solidFill>
              <a:latin typeface="AG_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75985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442540">
            <a:off x="281328" y="1028382"/>
            <a:ext cx="55178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007E39"/>
                </a:solidFill>
                <a:latin typeface="Cambria" panose="02040503050406030204" pitchFamily="18" charset="0"/>
              </a:rPr>
              <a:t>Группа</a:t>
            </a:r>
          </a:p>
          <a:p>
            <a:pPr algn="ctr"/>
            <a:r>
              <a:rPr lang="ru-RU" sz="8000" b="1" i="1" dirty="0" smtClean="0">
                <a:solidFill>
                  <a:srgbClr val="007E39"/>
                </a:solidFill>
                <a:latin typeface="Cambria" panose="02040503050406030204" pitchFamily="18" charset="0"/>
              </a:rPr>
              <a:t> «ПЧЁЛКИ»</a:t>
            </a:r>
            <a:endParaRPr lang="ru-RU" sz="8000" b="1" i="1" dirty="0">
              <a:solidFill>
                <a:srgbClr val="007E3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презентация детское - новая образовательная презент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" y="0"/>
            <a:ext cx="93359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868">
            <a:off x="3262915" y="1184938"/>
            <a:ext cx="6173754" cy="4640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993834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7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2606">
            <a:off x="-459799" y="1067208"/>
            <a:ext cx="5420072" cy="4073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576">
            <a:off x="4786593" y="466546"/>
            <a:ext cx="4103073" cy="547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6"/>
          <a:stretch/>
        </p:blipFill>
        <p:spPr bwMode="auto">
          <a:xfrm>
            <a:off x="107503" y="116632"/>
            <a:ext cx="8277287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-18218" y="0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6993835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для презентаций детский са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2094"/>
          <a:stretch/>
        </p:blipFill>
        <p:spPr bwMode="auto">
          <a:xfrm>
            <a:off x="0" y="-22518"/>
            <a:ext cx="9162217" cy="70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4717">
            <a:off x="39066" y="957422"/>
            <a:ext cx="5943600" cy="446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3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19</Words>
  <Application>Microsoft Office PowerPoint</Application>
  <PresentationFormat>Экран (4:3)</PresentationFormat>
  <Paragraphs>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17</cp:revision>
  <dcterms:created xsi:type="dcterms:W3CDTF">2015-04-07T09:16:16Z</dcterms:created>
  <dcterms:modified xsi:type="dcterms:W3CDTF">2022-10-26T10:00:07Z</dcterms:modified>
</cp:coreProperties>
</file>