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57" r:id="rId6"/>
    <p:sldId id="258" r:id="rId7"/>
    <p:sldId id="260" r:id="rId8"/>
    <p:sldId id="25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4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4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7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2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88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2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1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6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6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0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D5A1A-6035-423F-A4B9-12645A66931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7171C-9BB0-439E-B823-699E9E63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5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779"/>
            <a:ext cx="5295475" cy="3452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20778831">
            <a:off x="5005518" y="1823957"/>
            <a:ext cx="6343082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МЫ!</a:t>
            </a:r>
          </a:p>
          <a:p>
            <a:pPr algn="ctr"/>
            <a:r>
              <a:rPr lang="ru-RU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милый гость!</a:t>
            </a:r>
          </a:p>
          <a:p>
            <a:pPr algn="ctr"/>
            <a:r>
              <a:rPr lang="ru-RU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 вам рассказать о себе.</a:t>
            </a:r>
            <a:endParaRPr lang="ru-RU"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51598">
            <a:off x="4765453" y="4364220"/>
            <a:ext cx="7155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2020-2021 учебный год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80"/>
            <a:ext cx="12192000" cy="68717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2820" y="350258"/>
            <a:ext cx="113548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МКОУ Беклемищенская НШ-ДС</a:t>
            </a:r>
            <a:endParaRPr lang="ru-RU" sz="6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5030" y="722424"/>
            <a:ext cx="5779394" cy="433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3776" y="2060087"/>
            <a:ext cx="5181602" cy="388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312" y="2591922"/>
            <a:ext cx="4728332" cy="354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417488" y="141668"/>
            <a:ext cx="7110479" cy="1390918"/>
          </a:xfrm>
          <a:prstGeom prst="horizontalScroll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7279" y="599228"/>
            <a:ext cx="6600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как мы в садике живём!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5280" y="657358"/>
            <a:ext cx="5258873" cy="394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42" y="2820473"/>
            <a:ext cx="5503573" cy="412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3175" y="641260"/>
            <a:ext cx="5130085" cy="3847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1682" y="290897"/>
            <a:ext cx="36798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детский сад…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говорят?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осинки,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рябинки.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Вовы, Клавы,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Мишеньки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же не вишенки!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детский сад…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говорят?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листочки,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цветочки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Голубые, аленькие –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ребята маленькие!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детский сад…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говорят?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дружно в нем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одной семьей растем!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Оттого и говорят: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этом доме детский сад!</a:t>
            </a:r>
          </a:p>
        </p:txBody>
      </p:sp>
    </p:spTree>
    <p:extLst>
      <p:ext uri="{BB962C8B-B14F-4D97-AF65-F5344CB8AC3E}">
        <p14:creationId xmlns:p14="http://schemas.microsoft.com/office/powerpoint/2010/main" val="13851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7889" y="1148456"/>
            <a:ext cx="6298487" cy="4723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" y="0"/>
            <a:ext cx="5078567" cy="286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225" y="3006923"/>
            <a:ext cx="7366716" cy="354967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– это светлый дом,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учиться будем в нём.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научимся писать,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Складывать и умножать.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многое узнаем: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своём любимом крае,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горах и океанах,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материках и странах;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куда впадают реки,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какими были греки,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какие есть моря,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 вертится Земля.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мастерские есть…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Интересных дел не счесть!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звонок весёлый.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что значит «школа»!</a:t>
            </a:r>
          </a:p>
        </p:txBody>
      </p:sp>
    </p:spTree>
    <p:extLst>
      <p:ext uri="{BB962C8B-B14F-4D97-AF65-F5344CB8AC3E}">
        <p14:creationId xmlns:p14="http://schemas.microsoft.com/office/powerpoint/2010/main" val="9963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6667" r="4597" b="15172"/>
          <a:stretch/>
        </p:blipFill>
        <p:spPr>
          <a:xfrm>
            <a:off x="5242497" y="157655"/>
            <a:ext cx="6802357" cy="472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4787" y="991552"/>
            <a:ext cx="6671181" cy="5003386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6400800" y="4887310"/>
            <a:ext cx="4619297" cy="1639614"/>
          </a:xfrm>
          <a:prstGeom prst="horizontalScroll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97413" y="5291618"/>
            <a:ext cx="3882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выполненные своими руками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1" b="14775"/>
          <a:stretch/>
        </p:blipFill>
        <p:spPr>
          <a:xfrm>
            <a:off x="7181192" y="0"/>
            <a:ext cx="4897329" cy="327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5747"/>
          <a:stretch/>
        </p:blipFill>
        <p:spPr>
          <a:xfrm>
            <a:off x="7626898" y="3316358"/>
            <a:ext cx="4451623" cy="354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5" y="8848"/>
            <a:ext cx="6907377" cy="4057632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977462" y="4840014"/>
            <a:ext cx="5580993" cy="1481958"/>
          </a:xfrm>
          <a:prstGeom prst="horizontalScroll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131" y="4980828"/>
            <a:ext cx="493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участники а</a:t>
            </a: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кции </a:t>
            </a: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 в окне»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6" y="3106226"/>
            <a:ext cx="6516414" cy="3751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4" y="2941099"/>
            <a:ext cx="5409651" cy="3916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b="20990"/>
          <a:stretch/>
        </p:blipFill>
        <p:spPr>
          <a:xfrm>
            <a:off x="8825146" y="0"/>
            <a:ext cx="3244303" cy="319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775" y="-18075"/>
            <a:ext cx="5546096" cy="312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3384" y="788276"/>
            <a:ext cx="3074391" cy="1560786"/>
          </a:xfrm>
          <a:prstGeom prst="horizontalScroll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93914" y="1059413"/>
            <a:ext cx="2601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к</a:t>
            </a: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онкурсах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7739" r="32673" b="1"/>
          <a:stretch/>
        </p:blipFill>
        <p:spPr>
          <a:xfrm rot="5400000">
            <a:off x="257692" y="-253849"/>
            <a:ext cx="3941376" cy="444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1729" r="1600" b="864"/>
          <a:stretch/>
        </p:blipFill>
        <p:spPr>
          <a:xfrm rot="5400000">
            <a:off x="7265361" y="197159"/>
            <a:ext cx="5123795" cy="4729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t="1188" r="28017" b="16284"/>
          <a:stretch/>
        </p:blipFill>
        <p:spPr>
          <a:xfrm rot="5400000">
            <a:off x="119537" y="3401392"/>
            <a:ext cx="3337071" cy="357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2567" r="18190" b="-230"/>
          <a:stretch/>
        </p:blipFill>
        <p:spPr>
          <a:xfrm rot="5400000">
            <a:off x="4366822" y="-166063"/>
            <a:ext cx="3181793" cy="3585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" t="12413" r="1226" b="30575"/>
          <a:stretch/>
        </p:blipFill>
        <p:spPr>
          <a:xfrm>
            <a:off x="2825870" y="3002796"/>
            <a:ext cx="5071613" cy="385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7897483" y="4930398"/>
            <a:ext cx="4084310" cy="2114346"/>
          </a:xfrm>
          <a:prstGeom prst="horizontalScroll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263238" y="5390734"/>
            <a:ext cx="3563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</a:rPr>
              <a:t>Вот так</a:t>
            </a:r>
            <a:r>
              <a:rPr lang="ru-RU" sz="2400" b="1" i="1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разнообразно и интересно протекает наша школьная жизнь!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225</Words>
  <Application>Microsoft Office PowerPoint</Application>
  <PresentationFormat>Широкоэкранный</PresentationFormat>
  <Paragraphs>46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</dc:creator>
  <cp:lastModifiedBy>s</cp:lastModifiedBy>
  <cp:revision>10</cp:revision>
  <dcterms:created xsi:type="dcterms:W3CDTF">2021-03-30T09:08:30Z</dcterms:created>
  <dcterms:modified xsi:type="dcterms:W3CDTF">2021-03-31T12:47:04Z</dcterms:modified>
</cp:coreProperties>
</file>