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customXml/itemProps1.xml" ContentType="application/vnd.openxmlformats-officedocument.customXmlProperties+xml"/>
  <Default Extension="jpeg" ContentType="image/jpeg"/>
  <Default Extension="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jpg" ContentType="image/jpe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3" ContentType="audio/unknown"/>
  <Default Extension="png" ContentType="image/png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customXml/itemProps2.xml" ContentType="application/vnd.openxmlformats-officedocument.customXmlPropertie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82" r:id="rId3"/>
    <p:sldId id="258" r:id="rId4"/>
    <p:sldId id="285" r:id="rId5"/>
    <p:sldId id="256" r:id="rId6"/>
    <p:sldId id="262" r:id="rId7"/>
    <p:sldId id="289" r:id="rId8"/>
    <p:sldId id="27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3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2E7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12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000">
        <p14:reveal/>
      </p:transition>
    </mc:Choice>
    <mc:Fallback xmlns="">
      <p:transition spd="slow" advTm="1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000">
        <p14:reveal/>
      </p:transition>
    </mc:Choice>
    <mc:Fallback xmlns="">
      <p:transition spd="slow" advTm="1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000">
        <p14:reveal/>
      </p:transition>
    </mc:Choice>
    <mc:Fallback xmlns="">
      <p:transition spd="slow" advTm="1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000">
        <p14:reveal/>
      </p:transition>
    </mc:Choice>
    <mc:Fallback xmlns="">
      <p:transition spd="slow" advTm="1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000">
        <p14:reveal/>
      </p:transition>
    </mc:Choice>
    <mc:Fallback xmlns="">
      <p:transition spd="slow" advTm="1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000">
        <p14:reveal/>
      </p:transition>
    </mc:Choice>
    <mc:Fallback xmlns="">
      <p:transition spd="slow" advTm="1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000">
        <p14:reveal/>
      </p:transition>
    </mc:Choice>
    <mc:Fallback xmlns="">
      <p:transition spd="slow" advTm="1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000">
        <p14:reveal/>
      </p:transition>
    </mc:Choice>
    <mc:Fallback xmlns="">
      <p:transition spd="slow" advTm="1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000">
        <p14:reveal/>
      </p:transition>
    </mc:Choice>
    <mc:Fallback xmlns="">
      <p:transition spd="slow" advTm="1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000">
        <p14:reveal/>
      </p:transition>
    </mc:Choice>
    <mc:Fallback xmlns="">
      <p:transition spd="slow" advTm="1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000">
        <p14:reveal/>
      </p:transition>
    </mc:Choice>
    <mc:Fallback xmlns="">
      <p:transition spd="slow" advTm="1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rgbClr val="00B050"/>
            </a:gs>
            <a:gs pos="92000">
              <a:srgbClr val="00B050"/>
            </a:gs>
            <a:gs pos="65000">
              <a:srgbClr val="00B0A0"/>
            </a:gs>
            <a:gs pos="2500">
              <a:srgbClr val="FFFF00"/>
            </a:gs>
            <a:gs pos="34000">
              <a:srgbClr val="00B0F0"/>
            </a:gs>
            <a:gs pos="74000">
              <a:srgbClr val="00B050"/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Tm="13000">
        <p14:reveal/>
      </p:transition>
    </mc:Choice>
    <mc:Fallback xmlns="">
      <p:transition spd="slow" advTm="1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3" cy="252028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Школьная</a:t>
            </a:r>
            <a:r>
              <a:rPr lang="ru-RU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переменка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5157192"/>
            <a:ext cx="61926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МКОУ </a:t>
            </a:r>
            <a:r>
              <a:rPr lang="ru-RU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Беклемищенская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начальная школа – детский сад</a:t>
            </a: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2018 год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esni_pro_shkolu_-_Peremena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6064" y="5157192"/>
            <a:ext cx="609600" cy="609600"/>
          </a:xfrm>
          <a:prstGeom prst="rect">
            <a:avLst/>
          </a:prstGeom>
        </p:spPr>
      </p:pic>
      <p:pic>
        <p:nvPicPr>
          <p:cNvPr id="7" name="Picture 2" descr="C:\Users\Учитель\Desktop\фото БЕРУ\SAM_92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596586"/>
            <a:ext cx="2258211" cy="288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33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Учитель\Desktop\фото БЕРУ\DSCN97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61" y="1047744"/>
            <a:ext cx="3990663" cy="299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7460300" cy="119675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Спортивная переменка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перемену мы любим заниматься спортом.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Учитель\Desktop\стихи\peremena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321" y="134428"/>
            <a:ext cx="1101787" cy="8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маме в школу\спорт игры прогулка лето16\DSCN99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61" y="4129345"/>
            <a:ext cx="4048577" cy="267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маме в школу\спорт игры прогулка лето16\DSCN99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3" y="1069381"/>
            <a:ext cx="3961815" cy="297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Учитель\Desktop\фото БЕРУ\SAM_26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3" y="4129345"/>
            <a:ext cx="3961815" cy="267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83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4664"/>
            <a:ext cx="7884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Майская переменка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перемену мы часто гуляем около школы. Плетем венки из одуванчиков.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Учитель\Desktop\стихи\peremena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264" y="335566"/>
            <a:ext cx="1289279" cy="99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Учитель\Desktop\фото БЕРУ\SAM_73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52" y="2621628"/>
            <a:ext cx="3152812" cy="420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Учитель\Desktop\фото БЕРУ\SAM_93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8534">
            <a:off x="626726" y="1531182"/>
            <a:ext cx="3943225" cy="29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Учитель\Desktop\1 июня 18г\SAM_09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035">
            <a:off x="4728294" y="1370221"/>
            <a:ext cx="4174174" cy="23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Учитель\Desktop\SAM_07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78656"/>
            <a:ext cx="5416394" cy="304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79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Учитель\Desktop\фото БЕРУ\SAM_5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5" y="906222"/>
            <a:ext cx="4130562" cy="302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Учитель\Desktop\фото БЕРУ\SAM_93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0235"/>
            <a:ext cx="4330500" cy="315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Учитель\Desktop\фото БЕРУ\SAM_08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917">
            <a:off x="4137120" y="3614902"/>
            <a:ext cx="4870885" cy="279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Учитель\Desktop\фото БЕРУ\SAM_07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0" y="3989947"/>
            <a:ext cx="4176463" cy="27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5" y="116632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Веселая переменка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 еще мы шутим, веселимся, рисуем 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3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000">
        <p14:reveal/>
      </p:transition>
    </mc:Choice>
    <mc:Fallback xmlns=""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Учитель\Desktop\Учитель\ГРАЖДАНИН 15год\ГРАЖДАНИН\ДЕТИ ВОЙНЫ и ГР РОС и стихи\дел откр фото к ГР РОС\SAM_18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540">
            <a:off x="6101856" y="2059421"/>
            <a:ext cx="2844947" cy="213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37" y="404664"/>
            <a:ext cx="7419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ворческая переменка.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эту перемену мы делаем открытки и поделки.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Учитель\Desktop\стихи\peremena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812" y="404664"/>
            <a:ext cx="1289279" cy="99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Учитель\Desktop\фото БЕРУ\SAM_22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9286">
            <a:off x="139888" y="1496358"/>
            <a:ext cx="3194390" cy="239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Учитель\Desktop\фото БЕРУ\SAM_42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177" y="1329373"/>
            <a:ext cx="3781438" cy="283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Учитель\Desktop\фото БЕРУ\SAM_04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534" y="4165452"/>
            <a:ext cx="3504276" cy="262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Учитель\Desktop\фото БЕРУ\SAM_86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86">
            <a:off x="5758587" y="4262665"/>
            <a:ext cx="3296441" cy="247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Учитель\Desktop\фото БЕРУ\SAM_86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8363">
            <a:off x="6355829" y="148297"/>
            <a:ext cx="2659516" cy="199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Учитель\Desktop\фото БЕРУ\SAM_56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6154">
            <a:off x="101559" y="4234477"/>
            <a:ext cx="3262213" cy="244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76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Учитель\Desktop\стихи\peremena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83" y="188640"/>
            <a:ext cx="1289279" cy="99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404664"/>
            <a:ext cx="712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Зимняя переменка 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Игры на свежем воздухе, снежные скульптуры,  снежки, строительство крепости , катание с горки.</a:t>
            </a:r>
          </a:p>
        </p:txBody>
      </p:sp>
      <p:pic>
        <p:nvPicPr>
          <p:cNvPr id="6146" name="Picture 2" descr="C:\Users\Учитель\Desktop\фото БЕРУ\SAM_38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09525"/>
            <a:ext cx="4043388" cy="284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Учитель\Desktop\фото БЕРУ\SAM_22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" y="3531885"/>
            <a:ext cx="4621155" cy="332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Учитель\Desktop\фото БЕРУ\DSCN73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899" y="3531885"/>
            <a:ext cx="4626867" cy="332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45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000">
        <p14:reveal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064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Игровая.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 любим настольные игры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знакомиться с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животными,читать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книги малышам. 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9" name="Picture 5" descr="C:\Users\Учитель\Desktop\фото БЕРУ\SAM_93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177">
            <a:off x="134080" y="1030089"/>
            <a:ext cx="3869028" cy="29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Учитель\Desktop\фото БЕРУ\SAM_87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0625">
            <a:off x="2826518" y="1991861"/>
            <a:ext cx="2848369" cy="213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Учитель\Desktop\фото БЕРУ\SAM_41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2351">
            <a:off x="340127" y="3664276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Учитель\Desktop\Учитель\сайт сент 17 2 нед\SAM_97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471">
            <a:off x="4875447" y="3648467"/>
            <a:ext cx="4179101" cy="308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Учитель\Desktop\фото БЕРУ\SAM_93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154" y="1075870"/>
            <a:ext cx="3948635" cy="296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88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789040"/>
          </a:xfrm>
        </p:spPr>
        <p:txBody>
          <a:bodyPr>
            <a:noAutofit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новых встреч!</a:t>
            </a:r>
            <a:r>
              <a:rPr lang="ru-RU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9" name="Picture 5" descr="C:\Users\Учитель\Desktop\фото БЕРУ\SAM_93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0749"/>
            <a:ext cx="6625856" cy="496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Учитель\Desktop\Учитель\фото дети путеш по губерн\DSCN64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7" y="3671750"/>
            <a:ext cx="4450541" cy="315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Учитель\Desktop\фото БЕРУ\SAM_54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71750"/>
            <a:ext cx="4183375" cy="313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6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8D8BF8F9594384D9828C932453A2EFC" ma:contentTypeVersion="2" ma:contentTypeDescription="Создание документа." ma:contentTypeScope="" ma:versionID="ddbf6e0cc026e165fcf62ec32962a95e">
  <xsd:schema xmlns:xsd="http://www.w3.org/2001/XMLSchema" xmlns:p="http://schemas.microsoft.com/office/2006/metadata/properties" targetNamespace="http://schemas.microsoft.com/office/2006/metadata/properties" ma:root="true" ma:fieldsID="8d5541492e3e0ca19339b41d5443b93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E99B21BC-F2F0-4A93-AD04-3F94534F0F5A}"/>
</file>

<file path=customXml/itemProps2.xml><?xml version="1.0" encoding="utf-8"?>
<ds:datastoreItem xmlns:ds="http://schemas.openxmlformats.org/officeDocument/2006/customXml" ds:itemID="{528C69DD-A800-47BA-A8FC-F0C1FF4B6AA6}"/>
</file>

<file path=customXml/itemProps3.xml><?xml version="1.0" encoding="utf-8"?>
<ds:datastoreItem xmlns:ds="http://schemas.openxmlformats.org/officeDocument/2006/customXml" ds:itemID="{1F64644C-47C0-4A16-99AA-71861564715B}"/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88</Words>
  <Application>Microsoft Office PowerPoint</Application>
  <PresentationFormat>Экран (4:3)</PresentationFormat>
  <Paragraphs>17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Школьная переменка</vt:lpstr>
      <vt:lpstr>Спортивная переменка. В перемену мы любим заниматься спортом.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До новых встреч!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68</cp:revision>
  <dcterms:created xsi:type="dcterms:W3CDTF">2018-06-06T05:51:17Z</dcterms:created>
  <dcterms:modified xsi:type="dcterms:W3CDTF">2018-06-22T09:24:15Z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0x01010098D8BF8F9594384D9828C932453A2EFC</vt:lpwstr>
  </property>
</Properties>
</file>