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1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5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4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5221-64BD-43D3-91E6-BF1FD2575D20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58D0-B25F-4924-B721-BAF31097F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54546"/>
            <a:ext cx="4860543" cy="641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1002817">
            <a:off x="4671203" y="792750"/>
            <a:ext cx="74813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Подарок для мамы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6967" y="3902299"/>
            <a:ext cx="647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Презентацию подготовил </a:t>
            </a:r>
            <a:r>
              <a:rPr lang="ru-RU" sz="2400" i="1" dirty="0" err="1" smtClean="0"/>
              <a:t>Шахалов</a:t>
            </a:r>
            <a:r>
              <a:rPr lang="ru-RU" sz="2400" i="1" dirty="0" smtClean="0"/>
              <a:t> Александр</a:t>
            </a:r>
          </a:p>
          <a:p>
            <a:pPr algn="ctr"/>
            <a:r>
              <a:rPr lang="ru-RU" sz="2400" i="1" dirty="0"/>
              <a:t>у</a:t>
            </a:r>
            <a:r>
              <a:rPr lang="ru-RU" sz="2400" i="1" dirty="0" smtClean="0"/>
              <a:t>ченик 2 класса</a:t>
            </a:r>
          </a:p>
          <a:p>
            <a:pPr algn="ctr"/>
            <a:r>
              <a:rPr lang="ru-RU" sz="2400" i="1" dirty="0" smtClean="0"/>
              <a:t>МКОУ Беклемищенская НШ-ДС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31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63" r="-746" b="27324"/>
          <a:stretch/>
        </p:blipFill>
        <p:spPr>
          <a:xfrm>
            <a:off x="7539362" y="737558"/>
            <a:ext cx="4344742" cy="451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1405980">
            <a:off x="473868" y="601669"/>
            <a:ext cx="63436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— день цветов,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Открыток, тортов и духов,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Улыбок день и день веселья,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Приподнятого настроенья.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08" y="3087257"/>
            <a:ext cx="759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Подниму-ка я маме настроение,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369" y="3795143"/>
            <a:ext cx="6027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обуду в роли стряпухи-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апеку плюшек и пирогов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47" y="511644"/>
            <a:ext cx="4422013" cy="5896017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726" y="2427073"/>
            <a:ext cx="2659367" cy="620248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1671" y="1423348"/>
            <a:ext cx="6441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Конечно, я работаю</a:t>
            </a:r>
          </a:p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под руководством мамы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7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4695" b="10610"/>
          <a:stretch/>
        </p:blipFill>
        <p:spPr>
          <a:xfrm>
            <a:off x="7215547" y="399181"/>
            <a:ext cx="4198514" cy="5035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5" t="46508"/>
          <a:stretch/>
        </p:blipFill>
        <p:spPr>
          <a:xfrm>
            <a:off x="434715" y="3866404"/>
            <a:ext cx="5996065" cy="280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0218" y="718811"/>
            <a:ext cx="50249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Интересно,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неужели у меня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всё получится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7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b="27136"/>
          <a:stretch/>
        </p:blipFill>
        <p:spPr>
          <a:xfrm>
            <a:off x="502277" y="1558343"/>
            <a:ext cx="5211652" cy="499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1314" r="3146" b="12676"/>
          <a:stretch/>
        </p:blipFill>
        <p:spPr>
          <a:xfrm>
            <a:off x="6254419" y="1057524"/>
            <a:ext cx="5503572" cy="514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5640" y="134194"/>
            <a:ext cx="7622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теперь пора пирожков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3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r="3010" b="14554"/>
          <a:stretch/>
        </p:blipFill>
        <p:spPr>
          <a:xfrm>
            <a:off x="7139205" y="502169"/>
            <a:ext cx="4988685" cy="522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76171" y="793761"/>
            <a:ext cx="4443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Получилось!!!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253" y="1828083"/>
            <a:ext cx="6712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Мама, с праздником!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Это всё для тебя!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/>
          <a:stretch/>
        </p:blipFill>
        <p:spPr>
          <a:xfrm>
            <a:off x="164681" y="3603406"/>
            <a:ext cx="3268067" cy="3254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79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s</cp:lastModifiedBy>
  <cp:revision>6</cp:revision>
  <dcterms:created xsi:type="dcterms:W3CDTF">2021-02-28T13:25:27Z</dcterms:created>
  <dcterms:modified xsi:type="dcterms:W3CDTF">2021-02-28T15:14:14Z</dcterms:modified>
</cp:coreProperties>
</file>