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4CE451-D347-B246-9A70-79F6BCE42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C466D0-0BDD-9F40-A478-87A6247F5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17C6CA-FD13-CF45-B720-13933BE8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891106-1C19-C145-8066-B3091DD7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373C07-B0B4-764A-B5C3-0D75A0B4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7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B8835-F3E2-E94B-B5F3-C16F01F6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47EEF7-0340-8E4C-867F-EDDCBAA06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E32F98-6D6F-5347-B2CD-3042EFCC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89275E-A4E0-CB45-A113-DB496CD8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6BB1DB-CDB9-5E49-8670-37D5115A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8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FE39EE5-3441-534D-9981-4A026E10B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2D45CE-1D1C-974C-8054-8D75E06C8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CFAECE-AF9B-F549-ABC3-F7FFE0FC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8A2023-7C1E-7445-98B3-4241785A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19ED77-4E31-EE40-BF53-A5C2E73F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9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53A0A2-CB6B-AD47-B812-A12832B2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39D12F-E69D-3D4E-BC35-73E08F72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9D60C9-68C6-5A4D-BBAA-10F9A3ED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29C73B-487B-414E-A52F-4C2A2F09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45F6BA-7563-494C-AEBB-110D51CC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1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3BAA9-9937-3440-8666-88E4B163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759BF1-7D49-2948-9A85-BAA343022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FAFFF9-F645-7F4B-8E07-032E2364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421507-3769-A34F-B021-D58C2BE3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13E092-7EAC-1947-8E00-132C7B75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8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20956-6803-6641-86B6-398AAE16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287913-3C3D-5A49-ADEC-24D92F6B2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EF97FD-E4ED-EB40-BB17-4622DFAE2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113AC7-156B-DB40-95C6-806A38E3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5ECB93-EA55-EE49-89E1-44F2685F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F2312A-8635-154D-BE87-F3C30DD9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3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98E966-583C-A546-A927-B4BACC49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F80BDE-2957-5543-9465-96CFF612A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0668CB0-D4E1-2541-85F4-480956F72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E8156F6-0E46-B64B-9BA3-8866B149F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496E55A-5403-C24F-A9C1-DFA3BA096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E520D96-355B-7D4E-9D2E-676CC344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F2DAFDD-5BBD-1C47-9AEF-7F3F6A69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84D3C6D-4AE3-3142-8DC8-648806B6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1CB5B-3C91-B54C-B1F7-91CF4982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20BC4A3-FB5D-1A4C-BC09-E6935380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A557D0-B996-1D4B-A464-F07EF636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6519D7F-86DF-6F40-9F19-3B76EB75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2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E6A2EE-37F9-2647-85DF-C16DDB1F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D62C4E-DAB1-A040-97D5-807483FF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91AC8E8-BB9F-B347-ABDD-E26C674D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9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E51B74-1551-6A4F-BA35-16B01B3E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82B819-88E7-7C40-82A5-71957384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20E00A0-9D9F-1B41-BC5A-BBD000E6A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6A6582-76FD-4641-92B8-02D94ECC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15F120-2D94-CE4A-A81F-295FE450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75B89A-97AA-F944-B45F-633D3C10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E76A97-6CA7-6947-8FD4-275B88D5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C8B2D83-FE37-0B48-A03D-BC8D4B0B1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EF1FB9-DDB2-FE4C-8B3E-EAFB01C90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F960D7-9600-FF43-8DE2-D4F01533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019F6E-D953-A046-8231-8F6A1302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547154-8797-D74B-8242-6C6C3142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3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C4628D-0771-B147-985C-935FEDD1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3983A0-21BE-0749-BF06-20450AE51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1AB2E5-E79A-EB48-B80D-9702C15CA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9A816-3EB3-3F4F-B1EB-5F5D0D9773EC}" type="datetimeFigureOut">
              <a:rPr lang="ru-RU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3A483D-FD7E-AA4C-950E-5D5D57382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29FBC0-5118-9E4C-8575-45797B40A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D825-F6D5-DB42-9B1A-75717F83ED5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0C1B12-B6F3-364A-8837-E2BDC452E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6072" y="1163306"/>
            <a:ext cx="9144000" cy="2387600"/>
          </a:xfrm>
        </p:spPr>
        <p:txBody>
          <a:bodyPr/>
          <a:lstStyle/>
          <a:p>
            <a:r>
              <a:rPr lang="ru-RU" dirty="0"/>
              <a:t>Лучший подарок </a:t>
            </a:r>
            <a:r>
              <a:rPr lang="ru-RU" dirty="0" smtClean="0"/>
              <a:t>«Окрошечка"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1E7AA1-70EA-3B47-9807-054C800AA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6690360" y="4863543"/>
            <a:ext cx="4869526" cy="17441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Работу выполнила </a:t>
            </a:r>
          </a:p>
          <a:p>
            <a:r>
              <a:rPr lang="ru-RU" dirty="0"/>
              <a:t>у</a:t>
            </a:r>
            <a:r>
              <a:rPr lang="ru-RU" dirty="0" smtClean="0"/>
              <a:t>ченица </a:t>
            </a:r>
            <a:r>
              <a:rPr lang="ru-RU" dirty="0"/>
              <a:t>1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 МКОУ «Беклемищенская НШ-ДС»</a:t>
            </a:r>
            <a:endParaRPr lang="ru-RU" dirty="0"/>
          </a:p>
          <a:p>
            <a:r>
              <a:rPr lang="ru-RU" b="1" i="1" dirty="0"/>
              <a:t>Шарова Елена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2" y="900752"/>
            <a:ext cx="52549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0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83D86C-1E1C-5149-87ED-DE7BEC6B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34" y="365125"/>
            <a:ext cx="4458206" cy="5238544"/>
          </a:xfrm>
        </p:spPr>
        <p:txBody>
          <a:bodyPr/>
          <a:lstStyle/>
          <a:p>
            <a:r>
              <a:rPr lang="ru-RU" dirty="0"/>
              <a:t>Любимое мамино </a:t>
            </a:r>
            <a:r>
              <a:rPr lang="ru-RU" dirty="0" smtClean="0"/>
              <a:t>блюдо «Окрошка».</a:t>
            </a:r>
            <a:br>
              <a:rPr lang="ru-RU" dirty="0" smtClean="0"/>
            </a:br>
            <a:r>
              <a:rPr lang="ru-RU" dirty="0" smtClean="0"/>
              <a:t>Порадую свою маму и приготовлю для неё окрошечку. </a:t>
            </a:r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E4B08305-AA68-AA4A-AB53-D0B92836A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818159"/>
            <a:ext cx="5706538" cy="5813915"/>
          </a:xfrm>
        </p:spPr>
      </p:pic>
    </p:spTree>
    <p:extLst>
      <p:ext uri="{BB962C8B-B14F-4D97-AF65-F5344CB8AC3E}">
        <p14:creationId xmlns:p14="http://schemas.microsoft.com/office/powerpoint/2010/main" val="31949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5AFD40-D541-204C-9CAC-5F71739F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13625">
            <a:off x="555829" y="995390"/>
            <a:ext cx="4024622" cy="33449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Порежу  я картошечку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9BFC29D-1EAA-5C40-977D-29367879F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403908"/>
            <a:ext cx="6305402" cy="630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1" y="3698543"/>
            <a:ext cx="4023018" cy="2674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14DCFC-ED4E-A440-AF2E-62951596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05603">
            <a:off x="799536" y="692964"/>
            <a:ext cx="3105523" cy="368365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Добавлю я яичек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B076792-3A91-2F47-9850-FDD313786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74318"/>
            <a:ext cx="7056121" cy="64160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6" y="3930556"/>
            <a:ext cx="3645740" cy="2087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1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B8F5A8-8A77-EA43-8DC7-1FF93A2E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92909">
            <a:off x="724330" y="958409"/>
            <a:ext cx="3018406" cy="193862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Порежу </a:t>
            </a:r>
            <a:r>
              <a:rPr lang="ru-RU" b="1" dirty="0" smtClean="0">
                <a:solidFill>
                  <a:srgbClr val="FF0000"/>
                </a:solidFill>
              </a:rPr>
              <a:t>огурчик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325A6C9-89F1-E34A-B13A-DFA941A63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36092"/>
            <a:ext cx="6537960" cy="653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43" y="3411940"/>
            <a:ext cx="3282287" cy="218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F895AB-1565-AA41-88E0-D9111E64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8296">
            <a:off x="468680" y="712527"/>
            <a:ext cx="3886062" cy="297710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Добавлю зелёненький лучок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93DFEEA-0FDD-2F4D-9848-4606FC15C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13" y="259613"/>
            <a:ext cx="7436587" cy="659838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" y="3862317"/>
            <a:ext cx="3617367" cy="2245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2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493BB7-58B7-E64C-97FB-5815D83C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47595">
            <a:off x="372560" y="462417"/>
            <a:ext cx="3490100" cy="199947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Покрошу  укропчик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85C07F4-CB69-7240-9B44-2C46C98D4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75509"/>
            <a:ext cx="6569131" cy="65691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0" y="3679117"/>
            <a:ext cx="3667380" cy="2064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5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8CD2F0-9C51-E842-B09B-7D1968D7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36697">
            <a:off x="355158" y="793833"/>
            <a:ext cx="3729897" cy="179370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Добавлю я колбаски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864598A-377F-E641-8560-36345B94E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164123"/>
            <a:ext cx="6558937" cy="65589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3" y="3889612"/>
            <a:ext cx="3354695" cy="188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1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4D677A-0F78-6741-9BEB-16BEF293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99247">
            <a:off x="338349" y="955064"/>
            <a:ext cx="4487141" cy="147124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Попробую на вкус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E563434-2F5E-D549-816F-1ECC9B98E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72685"/>
            <a:ext cx="6522720" cy="6522720"/>
          </a:xfrm>
        </p:spPr>
      </p:pic>
      <p:sp>
        <p:nvSpPr>
          <p:cNvPr id="3" name="TextBox 2"/>
          <p:cNvSpPr txBox="1"/>
          <p:nvPr/>
        </p:nvSpPr>
        <p:spPr>
          <a:xfrm>
            <a:off x="381000" y="3505200"/>
            <a:ext cx="5135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Ах, как вкусно! Мама будет рада! Кушай, мамочка!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Лучший подарок «Окрошечка"</vt:lpstr>
      <vt:lpstr>Любимое мамино блюдо «Окрошка». Порадую свою маму и приготовлю для неё окрошечку. </vt:lpstr>
      <vt:lpstr>Порежу  я картошечку </vt:lpstr>
      <vt:lpstr>Добавлю я яичек </vt:lpstr>
      <vt:lpstr>Порежу огурчик </vt:lpstr>
      <vt:lpstr>Добавлю зелёненький лучок </vt:lpstr>
      <vt:lpstr>Покрошу  укропчик </vt:lpstr>
      <vt:lpstr>Добавлю я колбаски </vt:lpstr>
      <vt:lpstr>Попробую на вкус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Лучший подарок «фотографии"</dc:title>
  <dc:creator>Mareisarova@outlook.com</dc:creator>
  <cp:lastModifiedBy>s</cp:lastModifiedBy>
  <cp:revision>5</cp:revision>
  <dcterms:created xsi:type="dcterms:W3CDTF">2021-02-07T11:07:47Z</dcterms:created>
  <dcterms:modified xsi:type="dcterms:W3CDTF">2021-02-08T13:40:34Z</dcterms:modified>
</cp:coreProperties>
</file>