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3" ContentType="audio/unknown"/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Default Extension="jpeg" ContentType="image/jpeg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10"/>
  </p:notesMasterIdLst>
  <p:sldIdLst>
    <p:sldId id="326" r:id="rId2"/>
    <p:sldId id="319" r:id="rId3"/>
    <p:sldId id="322" r:id="rId4"/>
    <p:sldId id="324" r:id="rId5"/>
    <p:sldId id="323" r:id="rId6"/>
    <p:sldId id="325" r:id="rId7"/>
    <p:sldId id="321" r:id="rId8"/>
    <p:sldId id="277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b="1" i="1" kern="1200">
        <a:solidFill>
          <a:srgbClr val="6600CC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i="1" kern="1200">
        <a:solidFill>
          <a:srgbClr val="6600CC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i="1" kern="1200">
        <a:solidFill>
          <a:srgbClr val="6600CC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i="1" kern="1200">
        <a:solidFill>
          <a:srgbClr val="6600CC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i="1" kern="1200">
        <a:solidFill>
          <a:srgbClr val="6600CC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800" b="1" i="1" kern="1200">
        <a:solidFill>
          <a:srgbClr val="6600CC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800" b="1" i="1" kern="1200">
        <a:solidFill>
          <a:srgbClr val="6600CC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800" b="1" i="1" kern="1200">
        <a:solidFill>
          <a:srgbClr val="6600CC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800" b="1" i="1" kern="1200">
        <a:solidFill>
          <a:srgbClr val="6600CC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8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3366FF"/>
    <a:srgbClr val="6600CC"/>
    <a:srgbClr val="FF6600"/>
    <a:srgbClr val="FFCC99"/>
    <a:srgbClr val="CC00FF"/>
    <a:srgbClr val="FF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54" autoAdjust="0"/>
    <p:restoredTop sz="94712" autoAdjust="0"/>
  </p:normalViewPr>
  <p:slideViewPr>
    <p:cSldViewPr>
      <p:cViewPr>
        <p:scale>
          <a:sx n="75" d="100"/>
          <a:sy n="75" d="100"/>
        </p:scale>
        <p:origin x="-1470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132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11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1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0840E50-00D7-45AC-9326-286C6E0FA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8484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1" y="233"/>
              <a:ext cx="1856" cy="3626"/>
              <a:chOff x="3010" y="777"/>
              <a:chExt cx="1856" cy="3626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7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1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8" y="2166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8" y="976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4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4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2" y="127"/>
              <a:ext cx="356" cy="608"/>
              <a:chOff x="1728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8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7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307"/>
              <a:ext cx="500" cy="500"/>
              <a:chOff x="1727" y="867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71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5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009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009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830BF5-D9CD-461A-AAA4-7FD29113D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79C6B-0A9B-4C9D-AC6F-7A7602132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4BFB4-CEA5-45DF-A476-D00A5E341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248D4-4ABE-4811-BCA1-5FE2CA444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0D4F1-CC81-471E-AC36-06F74CBC3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6D9B3-65E1-4D36-9322-7280A7FB6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7282A-344C-4074-B8CB-32FB3B373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3D969-94D0-45AB-831D-806B9695A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9592B-E6F3-4D3C-B2F9-27D87EAE61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72454-EE54-4334-922A-997B70D39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9E20B-22D8-4D91-9729-33D1DAA32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AC0ED-EF20-4668-8120-F5191C932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112C6-B8E0-402F-AEDE-323B848CC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67960-AF52-4350-88F1-2E674926D6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AC67A-8F0F-4926-A747-050815C18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29027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5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2902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903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903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2903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5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2903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903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903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903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903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4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209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2904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904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904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7" y="1721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206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29044" name="Freeform 20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9045" name="Freeform 21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9046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206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2904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904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905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206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29052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9053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9054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29055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56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57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58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59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60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61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62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63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64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65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66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67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68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906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907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07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07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70026BF-7AE7-4288-8FA1-408613F75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</p:sldLayoutIdLst>
  <p:transition advClick="0" advTm="300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ф сент14 с ноута он\1 сентября 2014\IMG_19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" y="1"/>
            <a:ext cx="9143998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785918" y="428604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Проект «Зона позитива»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232" y="5786454"/>
            <a:ext cx="5715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МКОУ </a:t>
            </a:r>
            <a:r>
              <a:rPr lang="ru-RU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Беклемищенская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НШ-ДС </a:t>
            </a:r>
          </a:p>
          <a:p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         2019 год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05 Aleksey-Rybnikov-tema-1-Detskiy-Sad-kf-3939Usatyy-Nyan_3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434" numSld="999" showWhenStopped="0">
                <p:cTn id="2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Учитель\Desktop\ВИДЕО И ФОТО\1 июня 18г\SAM_09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4357687" cy="2451100"/>
          </a:xfrm>
          <a:prstGeom prst="round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" name="Рисунок 4" descr="DSC08225.JPG"/>
          <p:cNvPicPr>
            <a:picLocks noChangeAspect="1"/>
          </p:cNvPicPr>
          <p:nvPr/>
        </p:nvPicPr>
        <p:blipFill>
          <a:blip r:embed="rId3" cstate="print"/>
          <a:srcRect l="9560" t="8823" r="4411"/>
          <a:stretch>
            <a:fillRect/>
          </a:stretch>
        </p:blipFill>
        <p:spPr bwMode="auto">
          <a:xfrm>
            <a:off x="5072066" y="1357298"/>
            <a:ext cx="3055937" cy="2428875"/>
          </a:xfrm>
          <a:prstGeom prst="round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4" name="Picture 1" descr="C:\Users\Учитель\Desktop\ВИДЕО И ФОТО\1 июня 18г\SAM_09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4071942"/>
            <a:ext cx="4429156" cy="2491058"/>
          </a:xfrm>
          <a:prstGeom prst="roundRect">
            <a:avLst/>
          </a:prstGeom>
          <a:noFill/>
          <a:ln w="76200">
            <a:solidFill>
              <a:srgbClr val="6600CC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7224" y="214290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этой зоне мы проводим спортивные игры и праздники</a:t>
            </a:r>
            <a:endParaRPr lang="ru-RU" sz="2400" dirty="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82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214554"/>
            <a:ext cx="4000528" cy="3000396"/>
          </a:xfrm>
          <a:prstGeom prst="ellipse">
            <a:avLst/>
          </a:prstGeom>
          <a:ln w="76200">
            <a:solidFill>
              <a:srgbClr val="FFFF00"/>
            </a:solidFill>
          </a:ln>
        </p:spPr>
      </p:pic>
      <p:pic>
        <p:nvPicPr>
          <p:cNvPr id="4" name="Рисунок 3" descr="DSC082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500042"/>
            <a:ext cx="3714776" cy="2786082"/>
          </a:xfrm>
          <a:prstGeom prst="roundRect">
            <a:avLst/>
          </a:prstGeom>
          <a:ln w="76200">
            <a:solidFill>
              <a:srgbClr val="6600CC"/>
            </a:solidFill>
          </a:ln>
        </p:spPr>
      </p:pic>
      <p:pic>
        <p:nvPicPr>
          <p:cNvPr id="5" name="Рисунок 4" descr="DSC082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645024"/>
            <a:ext cx="3810027" cy="2857520"/>
          </a:xfrm>
          <a:prstGeom prst="round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57158" y="500042"/>
            <a:ext cx="4071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нашей игровой зоне много интересного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Click="0" advTm="61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82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9560" y="3357562"/>
            <a:ext cx="4191030" cy="3143272"/>
          </a:xfrm>
          <a:prstGeom prst="rect">
            <a:avLst/>
          </a:prstGeom>
          <a:ln w="76200">
            <a:solidFill>
              <a:srgbClr val="3366FF"/>
            </a:solidFill>
          </a:ln>
        </p:spPr>
      </p:pic>
      <p:pic>
        <p:nvPicPr>
          <p:cNvPr id="2" name="Рисунок 1" descr="DSC082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214422"/>
            <a:ext cx="4286281" cy="321471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357654" y="357166"/>
            <a:ext cx="4786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Мы ребята-малыши, веселимся от души!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82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1071546"/>
            <a:ext cx="4071966" cy="3053974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6" name="Рисунок 5" descr="DSCN90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3214686"/>
            <a:ext cx="4429156" cy="3321867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428728" y="214290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Нам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вместе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хорошо и весело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97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N90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500042"/>
            <a:ext cx="3569205" cy="2676904"/>
          </a:xfrm>
          <a:prstGeom prst="rect">
            <a:avLst/>
          </a:prstGeom>
          <a:ln w="76200">
            <a:solidFill>
              <a:srgbClr val="33CC33"/>
            </a:solidFill>
          </a:ln>
        </p:spPr>
      </p:pic>
      <p:pic>
        <p:nvPicPr>
          <p:cNvPr id="4" name="Рисунок 3" descr="DSCN94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429000"/>
            <a:ext cx="4286248" cy="3214686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5" name="Рисунок 4" descr="DSC082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2428868"/>
            <a:ext cx="3714776" cy="2786082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57158" y="428604"/>
            <a:ext cx="45005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Нам весело и радостно в любое время года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22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428604"/>
            <a:ext cx="7429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Наша цель-создание   комфортных   условий   для обучения и воспитания детей, создание условий для их самореализации.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084" y="1988840"/>
            <a:ext cx="5474124" cy="4105593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</p:cSld>
  <p:clrMapOvr>
    <a:masterClrMapping/>
  </p:clrMapOvr>
  <p:transition advClick="0" advTm="5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CCFF"/>
            </a:gs>
            <a:gs pos="100000">
              <a:srgbClr val="FFFFFF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14"/>
          <p:cNvSpPr>
            <a:spLocks noChangeArrowheads="1" noChangeShapeType="1" noTextEdit="1"/>
          </p:cNvSpPr>
          <p:nvPr/>
        </p:nvSpPr>
        <p:spPr bwMode="auto">
          <a:xfrm>
            <a:off x="1500166" y="2571744"/>
            <a:ext cx="6553200" cy="2027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CC"/>
                    </a:gs>
                    <a:gs pos="100000">
                      <a:schemeClr val="folHlink">
                        <a:alpha val="50000"/>
                      </a:scheme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Спасибо за внимание!</a:t>
            </a:r>
          </a:p>
        </p:txBody>
      </p:sp>
      <p:pic>
        <p:nvPicPr>
          <p:cNvPr id="46083" name="Picture 18" descr="солнышко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0"/>
            <a:ext cx="28860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Line 20"/>
          <p:cNvSpPr>
            <a:spLocks noChangeShapeType="1"/>
          </p:cNvSpPr>
          <p:nvPr/>
        </p:nvSpPr>
        <p:spPr bwMode="auto">
          <a:xfrm>
            <a:off x="8604250" y="3213100"/>
            <a:ext cx="0" cy="3240088"/>
          </a:xfrm>
          <a:prstGeom prst="line">
            <a:avLst/>
          </a:prstGeom>
          <a:noFill/>
          <a:ln w="41275" cmpd="dbl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085" name="Line 21"/>
          <p:cNvSpPr>
            <a:spLocks noChangeShapeType="1"/>
          </p:cNvSpPr>
          <p:nvPr/>
        </p:nvSpPr>
        <p:spPr bwMode="auto">
          <a:xfrm flipH="1" flipV="1">
            <a:off x="3708400" y="6669088"/>
            <a:ext cx="5183188" cy="1587"/>
          </a:xfrm>
          <a:prstGeom prst="line">
            <a:avLst/>
          </a:prstGeom>
          <a:noFill/>
          <a:ln w="41275" cmpd="dbl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086" name="Line 22"/>
          <p:cNvSpPr>
            <a:spLocks noChangeShapeType="1"/>
          </p:cNvSpPr>
          <p:nvPr/>
        </p:nvSpPr>
        <p:spPr bwMode="auto">
          <a:xfrm>
            <a:off x="8893175" y="2349500"/>
            <a:ext cx="0" cy="4321175"/>
          </a:xfrm>
          <a:prstGeom prst="line">
            <a:avLst/>
          </a:prstGeom>
          <a:noFill/>
          <a:ln w="41275" cmpd="dbl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087" name="Line 23"/>
          <p:cNvSpPr>
            <a:spLocks noChangeShapeType="1"/>
          </p:cNvSpPr>
          <p:nvPr/>
        </p:nvSpPr>
        <p:spPr bwMode="auto">
          <a:xfrm flipV="1">
            <a:off x="4932363" y="6453188"/>
            <a:ext cx="3671887" cy="0"/>
          </a:xfrm>
          <a:prstGeom prst="line">
            <a:avLst/>
          </a:prstGeom>
          <a:noFill/>
          <a:ln w="41275" cmpd="dbl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22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theme1.xml><?xml version="1.0" encoding="utf-8"?>
<a:theme xmlns:a="http://schemas.openxmlformats.org/drawingml/2006/main" name="Шары">
  <a:themeElements>
    <a:clrScheme name="Шары 9">
      <a:dk1>
        <a:srgbClr val="000000"/>
      </a:dk1>
      <a:lt1>
        <a:srgbClr val="FFFFFF"/>
      </a:lt1>
      <a:dk2>
        <a:srgbClr val="000000"/>
      </a:dk2>
      <a:lt2>
        <a:srgbClr val="FFCC99"/>
      </a:lt2>
      <a:accent1>
        <a:srgbClr val="FF9900"/>
      </a:accent1>
      <a:accent2>
        <a:srgbClr val="FF99CC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B9"/>
      </a:accent6>
      <a:hlink>
        <a:srgbClr val="FF9999"/>
      </a:hlink>
      <a:folHlink>
        <a:srgbClr val="FFFF99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1" i="1" u="none" strike="noStrike" cap="none" normalizeH="0" baseline="0" smtClean="0">
            <a:ln>
              <a:noFill/>
            </a:ln>
            <a:solidFill>
              <a:srgbClr val="6600CC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1" i="1" u="none" strike="noStrike" cap="none" normalizeH="0" baseline="0" smtClean="0">
            <a:ln>
              <a:noFill/>
            </a:ln>
            <a:solidFill>
              <a:srgbClr val="6600CC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8D8BF8F9594384D9828C932453A2EFC" ma:contentTypeVersion="2" ma:contentTypeDescription="Создание документа." ma:contentTypeScope="" ma:versionID="ddbf6e0cc026e165fcf62ec32962a95e">
  <xsd:schema xmlns:xsd="http://www.w3.org/2001/XMLSchema" xmlns:p="http://schemas.microsoft.com/office/2006/metadata/properties" targetNamespace="http://schemas.microsoft.com/office/2006/metadata/properties" ma:root="true" ma:fieldsID="8d5541492e3e0ca19339b41d5443b93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084786A4-01BD-4467-AFE1-91B0AD390E03}"/>
</file>

<file path=customXml/itemProps2.xml><?xml version="1.0" encoding="utf-8"?>
<ds:datastoreItem xmlns:ds="http://schemas.openxmlformats.org/officeDocument/2006/customXml" ds:itemID="{1DD38998-31BB-41B5-A931-57CB4C9791A6}"/>
</file>

<file path=customXml/itemProps3.xml><?xml version="1.0" encoding="utf-8"?>
<ds:datastoreItem xmlns:ds="http://schemas.openxmlformats.org/officeDocument/2006/customXml" ds:itemID="{7A792235-8904-409B-A927-7053DD9F66D5}"/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1756</TotalTime>
  <Words>66</Words>
  <Application>Microsoft Office PowerPoint</Application>
  <PresentationFormat>Экран (4:3)</PresentationFormat>
  <Paragraphs>10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Шары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SamForum.ws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РАСТЕМ КРЕПКИМИ И ЗДОРОВЫМИ </dc:title>
  <dc:creator>SamLab.ws</dc:creator>
  <cp:lastModifiedBy>Учитель</cp:lastModifiedBy>
  <cp:revision>163</cp:revision>
  <dcterms:created xsi:type="dcterms:W3CDTF">2010-12-12T13:11:46Z</dcterms:created>
  <dcterms:modified xsi:type="dcterms:W3CDTF">2019-05-27T10:52:22Z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0x01010098D8BF8F9594384D9828C932453A2EFC</vt:lpwstr>
  </property>
</Properties>
</file>