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7" r:id="rId11"/>
    <p:sldId id="264" r:id="rId12"/>
    <p:sldId id="265" r:id="rId13"/>
    <p:sldId id="266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>
        <p:scale>
          <a:sx n="76" d="100"/>
          <a:sy n="76" d="100"/>
        </p:scale>
        <p:origin x="-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08912" cy="22322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ВИРТУАЛЬНАЯ ЭКСКУРСИЯ </a:t>
            </a:r>
            <a:r>
              <a:rPr lang="ru-RU" sz="3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3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 МКОУ БЕКЛЕМИЩЕНСКОЙ НШ-ДС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Отдел образования\Desktop\index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2672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805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Переносной пандус для инвалидов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Отдел образования\Downloads\attachments\DSC07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16" y="2060848"/>
            <a:ext cx="4704709" cy="3528392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ПРИШКОЛЬНАЯ ТЕРРИТОРИЯ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948"/>
            <a:ext cx="4032448" cy="288580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Учитель\Desktop\фото БЕРУ\DSCN9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4107"/>
            <a:ext cx="3990663" cy="288032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Н\DSCN1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7" y="4149080"/>
            <a:ext cx="4027575" cy="261818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Н\DSCN1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990663" cy="26071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МЫ ОЧЕНЬ РАДЫ ВИДЕТЬ ВАС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НАШЕЙ ШКОЛЕ!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Елена\Desktop\ф для през ШКОЛА\DSCN6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760640" cy="43177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2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Беклемищи\DSC06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5" y="908720"/>
            <a:ext cx="3888432" cy="28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КАБИНЕТ НАЧАЛЬНОГО ЗВЕНА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Учитель\Desktop\фото БЕРУ\SAM_8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08720"/>
            <a:ext cx="3800497" cy="27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Учитель\Desktop\фото БЕРУ\SAM_9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0383"/>
            <a:ext cx="3898451" cy="27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Учитель\Desktop\фото БЕРУ\SAM_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3920384"/>
            <a:ext cx="3800497" cy="27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та\Беклемищи\DSC06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16944"/>
            <a:ext cx="321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ndara (Заголовки)"/>
              </a:rPr>
              <a:t>ПИЩЕБЛОК</a:t>
            </a:r>
          </a:p>
        </p:txBody>
      </p:sp>
    </p:spTree>
    <p:extLst>
      <p:ext uri="{BB962C8B-B14F-4D97-AF65-F5344CB8AC3E}">
        <p14:creationId xmlns:p14="http://schemas.microsoft.com/office/powerpoint/2010/main" val="321512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Беклемищи\DSC06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" y="953868"/>
            <a:ext cx="3839708" cy="280286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674" y="260648"/>
            <a:ext cx="5309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andara (Заголовки)"/>
              </a:rPr>
              <a:t>ИГРОВАЯ КОМНАТА</a:t>
            </a:r>
            <a:endParaRPr lang="ru-RU" sz="4000" b="1" dirty="0">
              <a:latin typeface="Candara (Заголовки)"/>
            </a:endParaRPr>
          </a:p>
        </p:txBody>
      </p:sp>
      <p:pic>
        <p:nvPicPr>
          <p:cNvPr id="6" name="Picture 4" descr="C:\Users\Учитель\Desktop\фото БЕРУ\SAM_93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90" y="968534"/>
            <a:ext cx="3741300" cy="280597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Учитель\Desktop\фото БЕРУ\SAM_4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06" y="3846042"/>
            <a:ext cx="3676927" cy="2899174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маме в школу\спорт игры прогулка лето16\DSCN99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3" y="3886250"/>
            <a:ext cx="3839708" cy="281875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Ð Ð¸ÑÑÐ½Ð¾Ðº"/>
          <p:cNvSpPr>
            <a:spLocks noChangeAspect="1" noChangeArrowheads="1"/>
          </p:cNvSpPr>
          <p:nvPr/>
        </p:nvSpPr>
        <p:spPr bwMode="auto">
          <a:xfrm>
            <a:off x="63500" y="-136525"/>
            <a:ext cx="55911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 Ð¸ÑÑÐ½Ð¾Ðº"/>
          <p:cNvSpPr>
            <a:spLocks noChangeAspect="1" noChangeArrowheads="1"/>
          </p:cNvSpPr>
          <p:nvPr/>
        </p:nvSpPr>
        <p:spPr bwMode="auto">
          <a:xfrm>
            <a:off x="215900" y="15875"/>
            <a:ext cx="55911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 Ð¸ÑÑÐ½Ð¾Ðº"/>
          <p:cNvSpPr>
            <a:spLocks noChangeAspect="1" noChangeArrowheads="1"/>
          </p:cNvSpPr>
          <p:nvPr/>
        </p:nvSpPr>
        <p:spPr bwMode="auto">
          <a:xfrm>
            <a:off x="368300" y="168275"/>
            <a:ext cx="55911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33703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2186" y="476672"/>
            <a:ext cx="6122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andara (Заголовки)"/>
              </a:rPr>
              <a:t>СЕНСОРНАЯ КОМНАТА</a:t>
            </a:r>
            <a:endParaRPr lang="ru-RU" sz="4000" b="1" dirty="0">
              <a:latin typeface="Candara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400180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Беклемищи\DSC06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7" y="1196752"/>
            <a:ext cx="4752528" cy="352259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184506"/>
            <a:ext cx="5406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andara (Заголовки)"/>
              </a:rPr>
              <a:t>МУЗЕЙНЫЙ УГОЛОК</a:t>
            </a:r>
            <a:endParaRPr lang="ru-RU" sz="4000" b="1" dirty="0">
              <a:latin typeface="Candara (Заголовки)"/>
            </a:endParaRPr>
          </a:p>
        </p:txBody>
      </p:sp>
      <p:pic>
        <p:nvPicPr>
          <p:cNvPr id="5" name="Picture 2" descr="C:\Users\Учитель\Desktop\фото БЕРУ\SAM_4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57502" cy="326812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Наличие и доступность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питьевой воды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Отдел образования\Downloads\attachments\DSC07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0648"/>
            <a:ext cx="3312368" cy="441666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8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Комфортная  зона отдыха (ожидания)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Отдел образования\Downloads\DSC07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1646"/>
            <a:ext cx="3840578" cy="288032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тдел образования\Downloads\DSC074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9"/>
          <a:stretch/>
        </p:blipFill>
        <p:spPr bwMode="auto">
          <a:xfrm>
            <a:off x="4644008" y="3356992"/>
            <a:ext cx="3960440" cy="281144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5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Санитарно-гигиеническое помещение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Отдел образования\Downloads\DSC07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93696"/>
            <a:ext cx="3264491" cy="244827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тдел образования\Downloads\attachments\DSC07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5624"/>
            <a:ext cx="2808202" cy="374441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6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D8BF8F9594384D9828C932453A2EFC" ma:contentTypeVersion="2" ma:contentTypeDescription="Создание документа." ma:contentTypeScope="" ma:versionID="ddbf6e0cc026e165fcf62ec32962a95e">
  <xsd:schema xmlns:xsd="http://www.w3.org/2001/XMLSchema" xmlns:p="http://schemas.microsoft.com/office/2006/metadata/properties" targetNamespace="http://schemas.microsoft.com/office/2006/metadata/properties" ma:root="true" ma:fieldsID="8d5541492e3e0ca19339b41d5443b9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EB3F97-2C27-42CF-A927-CAE8427D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FF1A925-4F08-484A-B411-996286E35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38247-4165-49AF-BFDD-6F821A41F2E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36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ВИРТУАЛЬНАЯ ЭКСКУРСИЯ  ПО МКОУ БЕКЛЕМИЩЕНСКОЙ НШ-ДС</vt:lpstr>
      <vt:lpstr>КАБИНЕТ НАЧАЛЬНОГО ЗВЕНА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и доступность  питьевой воды</vt:lpstr>
      <vt:lpstr>Комфортная  зона отдыха (ожидания) для родителей</vt:lpstr>
      <vt:lpstr>Санитарно-гигиеническое помещение</vt:lpstr>
      <vt:lpstr>Переносной пандус для инвалидов</vt:lpstr>
      <vt:lpstr>ПРИШКОЛЬНАЯ ТЕРРИТОРИЯ</vt:lpstr>
      <vt:lpstr>МЫ ОЧЕНЬ РАДЫ ВИДЕТЬ ВАС  В НАШЕЙ ШКОЛЕ!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 ПО МКОУ БЕКЛЕМИЩЕНСКОЙ НШ-ДС</dc:title>
  <dc:creator>Отдел образования</dc:creator>
  <cp:lastModifiedBy>Отдел образования</cp:lastModifiedBy>
  <cp:revision>9</cp:revision>
  <dcterms:created xsi:type="dcterms:W3CDTF">2018-06-27T08:45:58Z</dcterms:created>
  <dcterms:modified xsi:type="dcterms:W3CDTF">2018-10-12T07:20:11Z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0x01010098D8BF8F9594384D9828C932453A2EFC</vt:lpwstr>
  </property>
</Properties>
</file>