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80" r:id="rId4"/>
    <p:sldId id="282" r:id="rId5"/>
    <p:sldId id="283" r:id="rId6"/>
    <p:sldId id="284" r:id="rId7"/>
    <p:sldId id="285" r:id="rId8"/>
    <p:sldId id="286" r:id="rId9"/>
    <p:sldId id="287" r:id="rId10"/>
    <p:sldId id="27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9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tIns="45000" rIns="45720" bIns="45000" anchor="b"/>
          <a:lstStyle/>
          <a:p>
            <a:pPr algn="ctr">
              <a:lnSpc>
                <a:spcPct val="100000"/>
              </a:lnSpc>
            </a:pPr>
            <a:r>
              <a:rPr lang="en-US" sz="60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r">
              <a:lnSpc>
                <a:spcPct val="100000"/>
              </a:lnSpc>
            </a:pPr>
            <a:fld id="{271787F2-DCDA-4F09-A70B-F60D6D3A0951}" type="slidenum">
              <a:rPr lang="en-US" sz="1200" strike="noStrike">
                <a:solidFill>
                  <a:srgbClr val="00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Рисунок 9"/>
          <p:cNvPicPr/>
          <p:nvPr/>
        </p:nvPicPr>
        <p:blipFill>
          <a:blip r:embed="rId14" cstate="print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>
              <a:lnSpc>
                <a:spcPct val="9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en-US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11746440" y="6362640"/>
            <a:ext cx="343440" cy="357840"/>
          </a:xfrm>
          <a:prstGeom prst="rect">
            <a:avLst/>
          </a:prstGeom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fld id="{311E6999-747A-48F2-A478-2DC07ACFC5E0}" type="slidenum">
              <a:rPr lang="en-US" strike="noStrike">
                <a:solidFill>
                  <a:srgbClr val="FF0000"/>
                </a:solidFill>
                <a:latin typeface="Calibri"/>
                <a:ea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856160" y="3182400"/>
            <a:ext cx="9308880" cy="233820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3200" b="1" strike="noStrike" dirty="0">
                <a:solidFill>
                  <a:srgbClr val="333E48"/>
                </a:solidFill>
                <a:latin typeface="Arial"/>
                <a:ea typeface="Arial"/>
              </a:rPr>
              <a:t>Центр </a:t>
            </a:r>
            <a:r>
              <a:rPr lang="en-US" sz="3200" b="1" strike="noStrike" dirty="0" err="1">
                <a:solidFill>
                  <a:srgbClr val="333E48"/>
                </a:solidFill>
                <a:latin typeface="Arial"/>
                <a:ea typeface="Arial"/>
              </a:rPr>
              <a:t>образования</a:t>
            </a:r>
            <a:r>
              <a:rPr lang="en-US" sz="3200" b="1" strike="noStrike" dirty="0">
                <a:solidFill>
                  <a:srgbClr val="333E48"/>
                </a:solidFill>
                <a:latin typeface="Arial"/>
                <a:ea typeface="Arial"/>
              </a:rPr>
              <a:t> 
</a:t>
            </a:r>
            <a:r>
              <a:rPr lang="en-US" sz="3200" b="1" strike="noStrike" dirty="0" err="1">
                <a:solidFill>
                  <a:srgbClr val="333E48"/>
                </a:solidFill>
                <a:latin typeface="Arial"/>
                <a:ea typeface="Arial"/>
              </a:rPr>
              <a:t>цифрового</a:t>
            </a:r>
            <a:r>
              <a:rPr lang="en-US" sz="3200" b="1" strike="noStrike" dirty="0">
                <a:solidFill>
                  <a:srgbClr val="333E48"/>
                </a:solidFill>
                <a:latin typeface="Arial"/>
                <a:ea typeface="Arial"/>
              </a:rPr>
              <a:t> и </a:t>
            </a:r>
            <a:r>
              <a:rPr lang="en-US" sz="3200" b="1" strike="noStrike" dirty="0" err="1">
                <a:solidFill>
                  <a:srgbClr val="333E48"/>
                </a:solidFill>
                <a:latin typeface="Arial"/>
                <a:ea typeface="Arial"/>
              </a:rPr>
              <a:t>гуманитарного</a:t>
            </a:r>
            <a:r>
              <a:rPr lang="en-US" sz="3200" b="1" strike="noStrike" dirty="0">
                <a:solidFill>
                  <a:srgbClr val="333E48"/>
                </a:solidFill>
                <a:latin typeface="Arial"/>
                <a:ea typeface="Arial"/>
              </a:rPr>
              <a:t> </a:t>
            </a:r>
            <a:r>
              <a:rPr lang="en-US" sz="3200" b="1" strike="noStrike" dirty="0" err="1">
                <a:solidFill>
                  <a:srgbClr val="333E48"/>
                </a:solidFill>
                <a:latin typeface="Arial"/>
                <a:ea typeface="Arial"/>
              </a:rPr>
              <a:t>профилей</a:t>
            </a:r>
            <a:r>
              <a:rPr lang="en-US" sz="3200" b="1" strike="noStrike" dirty="0">
                <a:solidFill>
                  <a:srgbClr val="333E48"/>
                </a:solidFill>
                <a:latin typeface="Arial"/>
                <a:ea typeface="Arial"/>
              </a:rPr>
              <a:t> 
</a:t>
            </a:r>
            <a:r>
              <a:rPr lang="ru-RU" sz="3200" b="1" strike="noStrike" dirty="0" smtClean="0">
                <a:solidFill>
                  <a:srgbClr val="333E48"/>
                </a:solidFill>
                <a:latin typeface="Arial"/>
                <a:ea typeface="Arial"/>
              </a:rPr>
              <a:t>«</a:t>
            </a:r>
            <a:r>
              <a:rPr lang="en-US" sz="3200" b="1" strike="noStrike" dirty="0" err="1" smtClean="0">
                <a:solidFill>
                  <a:srgbClr val="333E48"/>
                </a:solidFill>
                <a:latin typeface="Arial"/>
                <a:ea typeface="Arial"/>
              </a:rPr>
              <a:t>Точка</a:t>
            </a:r>
            <a:r>
              <a:rPr lang="en-US" sz="3200" b="1" strike="noStrike" dirty="0" smtClean="0">
                <a:solidFill>
                  <a:srgbClr val="333E48"/>
                </a:solidFill>
                <a:latin typeface="Arial"/>
                <a:ea typeface="Arial"/>
              </a:rPr>
              <a:t> </a:t>
            </a:r>
            <a:r>
              <a:rPr lang="en-US" sz="3200" b="1" strike="noStrike" dirty="0" err="1">
                <a:solidFill>
                  <a:srgbClr val="333E48"/>
                </a:solidFill>
                <a:latin typeface="Arial"/>
                <a:ea typeface="Arial"/>
              </a:rPr>
              <a:t>роста</a:t>
            </a:r>
            <a:r>
              <a:rPr lang="en-US" sz="3200" b="1" strike="noStrike" dirty="0">
                <a:solidFill>
                  <a:srgbClr val="333E48"/>
                </a:solidFill>
                <a:latin typeface="Arial"/>
                <a:ea typeface="Arial"/>
              </a:rPr>
              <a:t>» </a:t>
            </a:r>
            <a:r>
              <a:rPr lang="ru-RU" sz="3200" b="1" strike="noStrike" dirty="0" smtClean="0">
                <a:solidFill>
                  <a:srgbClr val="333E48"/>
                </a:solidFill>
                <a:latin typeface="Arial"/>
                <a:ea typeface="Arial"/>
              </a:rPr>
              <a:t>на базе </a:t>
            </a:r>
            <a:r>
              <a:rPr lang="en-US" sz="3200" b="1" strike="noStrike" dirty="0">
                <a:solidFill>
                  <a:srgbClr val="333E48"/>
                </a:solidFill>
                <a:latin typeface="Arial"/>
                <a:ea typeface="Arial"/>
              </a:rPr>
              <a:t>
</a:t>
            </a:r>
            <a:r>
              <a:rPr lang="en-US" sz="3200" b="1" strike="noStrike" dirty="0" smtClean="0">
                <a:solidFill>
                  <a:srgbClr val="333E48"/>
                </a:solidFill>
                <a:latin typeface="Arial"/>
                <a:ea typeface="Arial"/>
              </a:rPr>
              <a:t>М</a:t>
            </a:r>
            <a:r>
              <a:rPr lang="ru-RU" sz="3200" b="1" dirty="0" smtClean="0">
                <a:solidFill>
                  <a:srgbClr val="333E48"/>
                </a:solidFill>
                <a:latin typeface="Arial"/>
                <a:ea typeface="Arial"/>
              </a:rPr>
              <a:t>БОУ СШ № 2 г. о. Кохма Ивановской области</a:t>
            </a:r>
            <a:endParaRPr dirty="0"/>
          </a:p>
        </p:txBody>
      </p:sp>
      <p:pic>
        <p:nvPicPr>
          <p:cNvPr id="79" name="Рисунок 3"/>
          <p:cNvPicPr/>
          <p:nvPr/>
        </p:nvPicPr>
        <p:blipFill>
          <a:blip r:embed="rId4" cstate="print"/>
          <a:srcRect t="528322" b="821350"/>
          <a:stretch/>
        </p:blipFill>
        <p:spPr>
          <a:xfrm>
            <a:off x="7295400" y="5520960"/>
            <a:ext cx="1845720" cy="973440"/>
          </a:xfrm>
          <a:prstGeom prst="rect">
            <a:avLst/>
          </a:prstGeom>
          <a:ln w="12600">
            <a:noFill/>
          </a:ln>
        </p:spPr>
      </p:pic>
      <p:pic>
        <p:nvPicPr>
          <p:cNvPr id="80" name="Рисунок 4"/>
          <p:cNvPicPr/>
          <p:nvPr/>
        </p:nvPicPr>
        <p:blipFill>
          <a:blip r:embed="rId5" cstate="print"/>
          <a:stretch/>
        </p:blipFill>
        <p:spPr>
          <a:xfrm>
            <a:off x="9393480" y="5459760"/>
            <a:ext cx="83736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1" name="Рисунок 5"/>
          <p:cNvPicPr/>
          <p:nvPr/>
        </p:nvPicPr>
        <p:blipFill>
          <a:blip r:embed="rId6" cstate="print"/>
          <a:stretch/>
        </p:blipFill>
        <p:spPr>
          <a:xfrm>
            <a:off x="10774440" y="5407560"/>
            <a:ext cx="987120" cy="1095480"/>
          </a:xfrm>
          <a:prstGeom prst="rect">
            <a:avLst/>
          </a:prstGeom>
          <a:ln w="12600">
            <a:noFill/>
          </a:ln>
        </p:spPr>
      </p:pic>
      <p:pic>
        <p:nvPicPr>
          <p:cNvPr id="82" name="Рисунок 8"/>
          <p:cNvPicPr/>
          <p:nvPr/>
        </p:nvPicPr>
        <p:blipFill rotWithShape="1">
          <a:blip r:embed="rId7" cstate="print"/>
          <a:srcRect l="27303" t="24181" r="20021" b="60265"/>
          <a:stretch/>
        </p:blipFill>
        <p:spPr>
          <a:xfrm>
            <a:off x="2279576" y="62910"/>
            <a:ext cx="6861544" cy="2285969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2"/>
          <p:cNvSpPr/>
          <p:nvPr/>
        </p:nvSpPr>
        <p:spPr>
          <a:xfrm rot="18919200">
            <a:off x="-1047240" y="4355640"/>
            <a:ext cx="3535560" cy="147168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Точка Роста Гим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51384" y="601640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02"/>
    </mc:Choice>
    <mc:Fallback xmlns="">
      <p:transition spd="slow" advTm="1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  <p14:pauseEvt time="13202" objId="2"/>
        <p14:seekEvt time="13202" objId="2" seek="12972"/>
        <p14:resumeEvt time="1320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кабинет формирования цифровых и гуманитарных компетенций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2" y="1814140"/>
            <a:ext cx="5816506" cy="4362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42" y="1814141"/>
            <a:ext cx="5816505" cy="43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кабинет формирования цифровых и гуманитарных компетенций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3" y="1612263"/>
            <a:ext cx="5667149" cy="4250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13" y="1692474"/>
            <a:ext cx="5472426" cy="410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помещение </a:t>
            </a:r>
            <a:r>
              <a:rPr lang="ru-RU" sz="3200" b="1" dirty="0">
                <a:solidFill>
                  <a:srgbClr val="7030A0"/>
                </a:solidFill>
              </a:rPr>
              <a:t>для проектной деятельности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2" y="1825560"/>
            <a:ext cx="5724128" cy="42930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200" y="1825560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8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помещение для проектной деятельности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8" y="1775412"/>
            <a:ext cx="5499612" cy="4124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08" y="1854120"/>
            <a:ext cx="5432748" cy="40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836712"/>
            <a:ext cx="9840416" cy="5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40" y="836712"/>
            <a:ext cx="10200456" cy="57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908720"/>
            <a:ext cx="980841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7" y="1556792"/>
            <a:ext cx="8640961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3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22</Words>
  <Application>Microsoft Office PowerPoint</Application>
  <PresentationFormat>Широкоэкранный</PresentationFormat>
  <Paragraphs>5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DejaVu Sans</vt:lpstr>
      <vt:lpstr>StarSymbol</vt:lpstr>
      <vt:lpstr>Office Theme</vt:lpstr>
      <vt:lpstr>Office Theme</vt:lpstr>
      <vt:lpstr>Презентация PowerPoint</vt:lpstr>
      <vt:lpstr>кабинет формирования цифровых и гуманитарных компетенций</vt:lpstr>
      <vt:lpstr>кабинет формирования цифровых и гуманитарных компетенций</vt:lpstr>
      <vt:lpstr>помещение для проектной деятельности </vt:lpstr>
      <vt:lpstr>помещение для проектной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user7</dc:creator>
  <cp:lastModifiedBy>RoverBook</cp:lastModifiedBy>
  <cp:revision>40</cp:revision>
  <dcterms:modified xsi:type="dcterms:W3CDTF">2021-08-26T17:10:15Z</dcterms:modified>
</cp:coreProperties>
</file>