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78" r:id="rId4"/>
    <p:sldId id="279" r:id="rId5"/>
    <p:sldId id="280" r:id="rId6"/>
    <p:sldId id="281" r:id="rId7"/>
    <p:sldId id="282" r:id="rId8"/>
    <p:sldId id="284" r:id="rId9"/>
    <p:sldId id="283" r:id="rId10"/>
    <p:sldId id="285" r:id="rId11"/>
    <p:sldId id="287" r:id="rId12"/>
    <p:sldId id="286" r:id="rId13"/>
    <p:sldId id="288" r:id="rId14"/>
    <p:sldId id="28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>
        <p:scale>
          <a:sx n="90" d="100"/>
          <a:sy n="90" d="100"/>
        </p:scale>
        <p:origin x="-216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31.01.2023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pull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9;&#1072;&#1081;&#1090;&#1086;&#1073;&#1088;&#1072;&#1079;&#1086;&#1074;&#1072;&#1085;&#1080;&#1103;.&#1088;&#1092;/" TargetMode="External"/><Relationship Id="rId7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9;&#1072;&#1081;&#1090;&#1086;&#1073;&#1088;&#1072;&#1079;&#1086;&#1074;&#1072;&#1085;&#1080;&#1103;.&#1088;&#1092;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ttps://phonoteka.org/uploads/posts/2021-05/1621471371_8-phonoteka_org-p-fon-dlya-prezentatsii-zima-ptitsi-8.jpg"/>
          <p:cNvPicPr>
            <a:picLocks noChangeAspect="1" noChangeArrowheads="1"/>
          </p:cNvPicPr>
          <p:nvPr/>
        </p:nvPicPr>
        <p:blipFill>
          <a:blip r:embed="rId2" cstate="print"/>
          <a:srcRect l="2500" r="9375"/>
          <a:stretch>
            <a:fillRect/>
          </a:stretch>
        </p:blipFill>
        <p:spPr bwMode="auto">
          <a:xfrm>
            <a:off x="304800" y="304800"/>
            <a:ext cx="8458201" cy="6248400"/>
          </a:xfrm>
          <a:prstGeom prst="rect">
            <a:avLst/>
          </a:prstGeom>
          <a:noFill/>
        </p:spPr>
      </p:pic>
      <p:grpSp>
        <p:nvGrpSpPr>
          <p:cNvPr id="2" name="Группа 6"/>
          <p:cNvGrpSpPr/>
          <p:nvPr/>
        </p:nvGrpSpPr>
        <p:grpSpPr>
          <a:xfrm>
            <a:off x="990600" y="1600200"/>
            <a:ext cx="7200800" cy="4705529"/>
            <a:chOff x="1134523" y="1865719"/>
            <a:chExt cx="7165477" cy="614387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044437" y="6442355"/>
              <a:ext cx="5084703" cy="15672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Автор :Учитель- логопед высшей квалификационной категории МКДОУИЛ  </a:t>
              </a:r>
              <a:r>
                <a:rPr lang="ru-RU" dirty="0" err="1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</a:t>
              </a:r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/</a:t>
              </a: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 «Улыбка»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Букина </a:t>
              </a: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Елена Юрьевна</a:t>
              </a:r>
              <a:endParaRPr lang="ru-RU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2023г</a:t>
              </a:r>
              <a:endParaRPr lang="ru-RU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134523" y="1865719"/>
              <a:ext cx="7165477" cy="3656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Презентация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44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Логопедический </a:t>
              </a:r>
              <a:r>
                <a:rPr lang="ru-RU" sz="4400" b="1" dirty="0" err="1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плей</a:t>
              </a:r>
              <a:r>
                <a:rPr lang="ru-RU" sz="4400" b="1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- кейс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400" b="1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«Зимующие птицы»</a:t>
              </a:r>
              <a:endParaRPr lang="ru-RU" sz="4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5122" name="Picture 2" descr="https://shariki-tut.ru/wa-data/public/shop/products/04/66/6604/images/11431/11431.75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209800"/>
            <a:ext cx="929640" cy="952500"/>
          </a:xfrm>
          <a:prstGeom prst="rect">
            <a:avLst/>
          </a:prstGeom>
          <a:noFill/>
        </p:spPr>
      </p:pic>
      <p:pic>
        <p:nvPicPr>
          <p:cNvPr id="6" name="Picture 2" descr="https://shariki-tut.ru/wa-data/public/shop/products/04/66/6604/images/11431/11431.75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5410200"/>
            <a:ext cx="929640" cy="952500"/>
          </a:xfrm>
          <a:prstGeom prst="rect">
            <a:avLst/>
          </a:prstGeom>
          <a:noFill/>
        </p:spPr>
      </p:pic>
      <p:pic>
        <p:nvPicPr>
          <p:cNvPr id="7" name="Picture 2" descr="https://shariki-tut.ru/wa-data/public/shop/products/04/66/6604/images/11431/11431.75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533400"/>
            <a:ext cx="929640" cy="952500"/>
          </a:xfrm>
          <a:prstGeom prst="rect">
            <a:avLst/>
          </a:prstGeom>
          <a:noFill/>
        </p:spPr>
      </p:pic>
      <p:pic>
        <p:nvPicPr>
          <p:cNvPr id="8" name="Picture 2" descr="https://shariki-tut.ru/wa-data/public/shop/products/04/66/6604/images/11431/11431.75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5410200"/>
            <a:ext cx="929640" cy="952500"/>
          </a:xfrm>
          <a:prstGeom prst="rect">
            <a:avLst/>
          </a:prstGeom>
          <a:noFill/>
        </p:spPr>
      </p:pic>
      <p:pic>
        <p:nvPicPr>
          <p:cNvPr id="9" name="Picture 2" descr="https://shariki-tut.ru/wa-data/public/shop/products/04/66/6604/images/11431/11431.75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533400"/>
            <a:ext cx="929640" cy="952500"/>
          </a:xfrm>
          <a:prstGeom prst="rect">
            <a:avLst/>
          </a:prstGeom>
          <a:noFill/>
        </p:spPr>
      </p:pic>
      <p:pic>
        <p:nvPicPr>
          <p:cNvPr id="13" name="Рисунок 12" descr="https://photocentra.ru/images/main71/719854_main.jpg"/>
          <p:cNvPicPr/>
          <p:nvPr/>
        </p:nvPicPr>
        <p:blipFill>
          <a:blip r:embed="rId4" cstate="print">
            <a:clrChange>
              <a:clrFrom>
                <a:srgbClr val="F7FBFE"/>
              </a:clrFrom>
              <a:clrTo>
                <a:srgbClr val="F7FB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04800" y="304801"/>
            <a:ext cx="2514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https://avatars.mds.yandex.net/i?id=e1eb556d583fd995d0adbb5eecd822eaa6186128-5235287-images-thumbs&amp;n=1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219200" y="6019800"/>
            <a:ext cx="664845" cy="52144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362200" y="903238"/>
            <a:ext cx="6248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 «Семечки для птичек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автоматизация, дифференциация звуков "Р","Л".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Вариант.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Игровое правило:  Дети (ребёнок) «угощают» семечками птичек называя картинку на них на один из автоматизируемых звуков «Л» или «Р» и нанизывают семечки на шнурочек.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Вариант.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Игровое правило:  Дети (ребёнок) «угощают» семечками птиц, на шнурок с левой стороны нанизывают семечки на которых изображение содержит звук «Л», на правый шнурок нанизываем семечки с изображение в которых есть звук «Р».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30124_111949_1.jpg"/>
          <p:cNvPicPr>
            <a:picLocks noChangeAspect="1"/>
          </p:cNvPicPr>
          <p:nvPr/>
        </p:nvPicPr>
        <p:blipFill>
          <a:blip r:embed="rId3" cstate="print"/>
          <a:srcRect l="1111" t="8889" r="-370" b="15556"/>
          <a:stretch>
            <a:fillRect/>
          </a:stretch>
        </p:blipFill>
        <p:spPr>
          <a:xfrm>
            <a:off x="2362200" y="3429000"/>
            <a:ext cx="2928097" cy="29718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1667" t="19259" r="21250" b="9630"/>
          <a:stretch>
            <a:fillRect/>
          </a:stretch>
        </p:blipFill>
        <p:spPr bwMode="auto">
          <a:xfrm>
            <a:off x="5562600" y="3429000"/>
            <a:ext cx="3016250" cy="2113577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83" t="44444" r="65417" b="31111"/>
          <a:stretch>
            <a:fillRect/>
          </a:stretch>
        </p:blipFill>
        <p:spPr bwMode="auto">
          <a:xfrm rot="384827">
            <a:off x="5791200" y="5638800"/>
            <a:ext cx="7620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917" t="70370" r="31250" b="17037"/>
          <a:stretch>
            <a:fillRect/>
          </a:stretch>
        </p:blipFill>
        <p:spPr bwMode="auto">
          <a:xfrm rot="14787143">
            <a:off x="7639532" y="5837480"/>
            <a:ext cx="908547" cy="471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83" t="50370" r="41250" b="28889"/>
          <a:stretch>
            <a:fillRect/>
          </a:stretch>
        </p:blipFill>
        <p:spPr bwMode="auto">
          <a:xfrm rot="364215">
            <a:off x="7120746" y="5749145"/>
            <a:ext cx="681953" cy="68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16" t="49629" r="52917" b="29630"/>
          <a:stretch>
            <a:fillRect/>
          </a:stretch>
        </p:blipFill>
        <p:spPr bwMode="auto">
          <a:xfrm rot="369777">
            <a:off x="6359211" y="5753921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362200" y="990600"/>
            <a:ext cx="617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Нейродорожки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   Развивать  концентрацию   и   распределение       внимания,        координацию,      межполушарное     взаимодействие,       внимание.     Игровое       правило:  ребенку необходимо    двумя    руками     одновременно     пройти      дорожки.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21250" t="17037" r="21250" b="11852"/>
          <a:stretch>
            <a:fillRect/>
          </a:stretch>
        </p:blipFill>
        <p:spPr bwMode="auto">
          <a:xfrm>
            <a:off x="1066800" y="4343400"/>
            <a:ext cx="2805113" cy="1951383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l="21667" t="20741" r="21250" b="8889"/>
          <a:stretch>
            <a:fillRect/>
          </a:stretch>
        </p:blipFill>
        <p:spPr bwMode="auto">
          <a:xfrm>
            <a:off x="2209800" y="2667000"/>
            <a:ext cx="2819400" cy="1955058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IMG_20230125_105736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4953000" y="3048000"/>
            <a:ext cx="3657600" cy="27432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33600" y="997059"/>
            <a:ext cx="6553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«Чья птичка быстрее»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Развитие словаря  по   теме «Зимующие птицы».  Игровое правило:   Педагог    предлагает    детям  посоревноваться   в    придумывании слов  на  определённый  звук     или     определённую тему.      Ребёнок придумывает слово,     кладёт на кружок   бусину (семечку,  пуговицу,…).  Кто правильнее и  быстрее выполнит     задание тот победил.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30124_1028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2895600"/>
            <a:ext cx="2571750" cy="34290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1250" t="17778" r="20833" b="10370"/>
          <a:stretch>
            <a:fillRect/>
          </a:stretch>
        </p:blipFill>
        <p:spPr bwMode="auto">
          <a:xfrm>
            <a:off x="1524000" y="3200400"/>
            <a:ext cx="3712590" cy="2590800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2209800" y="791290"/>
            <a:ext cx="6400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«Ладошки».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Запомнить названия птиц. Развивать  координацию,     межполушарное      взаимодействие,            внимание,      зрительно   -      пространственные     и     моторные  навыки, контроль руки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.  Автоматизация звуков «Л», «Р».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Игровое правило:  следуя    инструкции  педагога ребёнку необходимо закрыть   ладошками обоих     рук     названных     птиц.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Рисунок 2" descr="Хочу такой сайт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525" cy="9525"/>
          </a:xfrm>
          <a:prstGeom prst="rect">
            <a:avLst/>
          </a:prstGeom>
          <a:noFill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 l="21250" t="16667" r="20833" b="11481"/>
          <a:stretch>
            <a:fillRect/>
          </a:stretch>
        </p:blipFill>
        <p:spPr bwMode="auto">
          <a:xfrm>
            <a:off x="1524000" y="4495800"/>
            <a:ext cx="2751056" cy="1919801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 cstate="print"/>
          <a:srcRect l="21250" t="20741" r="20833" b="7407"/>
          <a:stretch>
            <a:fillRect/>
          </a:stretch>
        </p:blipFill>
        <p:spPr bwMode="auto">
          <a:xfrm>
            <a:off x="2438400" y="2895600"/>
            <a:ext cx="2743199" cy="1914318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IMG_20230124_105157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0" y="2743200"/>
            <a:ext cx="2686050" cy="35814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28800" y="2438400"/>
            <a:ext cx="670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СПАСИБО ЗА ВНИМАНИЕ</a:t>
            </a: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!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37889" name="Рисунок 2" descr="Хочу такой сайт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525" cy="9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286000" y="732710"/>
            <a:ext cx="63246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С введением ФГОС в дошкольное образование уделяется особое внимание развитию личностного потенциала и способностей каждого ребёнка дошкольного возраста, а 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 развитию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интереса и мотивации детей к познанию мира и творчеству. Развитие данных способностей, в современном веке невозможно без использования инновационных технологий.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Эти инновации принадлежат к числу эффективных средств коррекционно - развивающей работы и помогают достигнуть максимально  успешных результатов в преодолении речевой патологии у детей дошкольного возраста.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Поэтому я пришла к идее создания плей  – кейсов для лучшей организации коррекционно - логопедической работы на занятиях.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Название кейс-технология переводится как - запутанный, необычный случай; а также - портфель, чемоданчик.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 его помощью можно сделать логопедические занятия интересными, доступными и понятными детям, создать условия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развития познавательной мотивации и способностей.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624" t="17341" r="20684" b="9827"/>
          <a:stretch>
            <a:fillRect/>
          </a:stretch>
        </p:blipFill>
        <p:spPr bwMode="auto">
          <a:xfrm>
            <a:off x="2895600" y="4724400"/>
            <a:ext cx="2514600" cy="1658566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 descr="IMG_20230124_102556_1.jpg"/>
          <p:cNvPicPr>
            <a:picLocks noChangeAspect="1"/>
          </p:cNvPicPr>
          <p:nvPr/>
        </p:nvPicPr>
        <p:blipFill>
          <a:blip r:embed="rId4" cstate="print"/>
          <a:srcRect r="-1852" b="15123"/>
          <a:stretch>
            <a:fillRect/>
          </a:stretch>
        </p:blipFill>
        <p:spPr>
          <a:xfrm>
            <a:off x="5791200" y="4724400"/>
            <a:ext cx="1752600" cy="16764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209800" y="363915"/>
            <a:ext cx="6477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Авторское пособие: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логопедический   плей- кейс  «Зимующие   птицы» предназначен    для   детей   среднего  и  старшего дошкольного   возраста.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Дидактическое пособие плей – кейс - многофункциональное, вариативное,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виде папки на кольцах  с ламинированными листами формата А4 , содержит комплект разнообразных игр и развивающих пособий, объединённых одной сюжетной линией. 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Весь наглядный материал ярко – красочный и ламинированный, высокого качества и безопасен для детей. Каждое упражнение или игра легко трансформируется из альбома,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подходит   для     индивидуальной      и подгрупповой работы с детьми с ОВЗ.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  использования    логопедического   кейса: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развитие         речевой активности  детей  с  ОВЗ  в   процессе  ознакомления с лексической темой «Зимующие птицы».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Коррекционно – образовательные задачи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активизировать  словарь  по теме «Зимующие птицы», автоматизация  и дифференциация  звуков  Л, Р ;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совершенствовать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лексико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грамматический строй речи;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Коррекционно – развивающие  задачи: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общие речевые навыки;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 слуховое  и   зрительное   внимание    и   восприятие,    память;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развивать связную речь,  мелкую  моторику  рук;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Воспитательные  задачи: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воспитывать навыки сотрудничества, самостоятельности, активности.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04800" y="304800"/>
            <a:ext cx="8458200" cy="6258917"/>
          </a:xfrm>
          <a:prstGeom prst="rect">
            <a:avLst/>
          </a:prstGeom>
          <a:noFill/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133600" y="1037511"/>
            <a:ext cx="6477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«Зимующие птицы»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3603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учить детей узнавать и называть птиц, развивать зрительную память, мышление,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совершенствовать умение находить парные картинки,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воспитывать любовь к природе.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1.Вариант Игровое правило: надо карточкой с изображением птицы закрыть такое же изображение на большом листе и назвать эту птицу.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2.Вариант Игровое правило: предлагаем ребёнку назвать картинки с птицами, запомнить их.  Затем ребёнок закрывает глаза, карточкой закрывается изображение птицы, ребенок отгадывает, какой птички не стало.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6" name="Рисунок 5" descr="IMG_20230120_104107.jpg"/>
          <p:cNvPicPr>
            <a:picLocks noChangeAspect="1"/>
          </p:cNvPicPr>
          <p:nvPr/>
        </p:nvPicPr>
        <p:blipFill>
          <a:blip r:embed="rId3" cstate="print"/>
          <a:srcRect l="7037" b="12222"/>
          <a:stretch>
            <a:fillRect/>
          </a:stretch>
        </p:blipFill>
        <p:spPr>
          <a:xfrm>
            <a:off x="4114800" y="3886200"/>
            <a:ext cx="2057882" cy="2590800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IMG_20230120_095936.jpg"/>
          <p:cNvPicPr>
            <a:picLocks noChangeAspect="1"/>
          </p:cNvPicPr>
          <p:nvPr/>
        </p:nvPicPr>
        <p:blipFill>
          <a:blip r:embed="rId4" cstate="print"/>
          <a:srcRect l="5556" t="5556" b="5556"/>
          <a:stretch>
            <a:fillRect/>
          </a:stretch>
        </p:blipFill>
        <p:spPr>
          <a:xfrm>
            <a:off x="6415087" y="3886200"/>
            <a:ext cx="2064544" cy="2590800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 l="20833" t="18994" r="20833" b="8889"/>
          <a:stretch>
            <a:fillRect/>
          </a:stretch>
        </p:blipFill>
        <p:spPr bwMode="auto">
          <a:xfrm>
            <a:off x="381000" y="3505200"/>
            <a:ext cx="2819400" cy="196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/>
          <a:srcRect l="20833" t="17037" r="20833" b="10370"/>
          <a:stretch>
            <a:fillRect/>
          </a:stretch>
        </p:blipFill>
        <p:spPr bwMode="auto">
          <a:xfrm>
            <a:off x="1219200" y="4648200"/>
            <a:ext cx="272142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209800" y="1395680"/>
            <a:ext cx="6400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Памятка «Чем угостить птиц зимой»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Формирование у дошкольников основы экологической культуры, 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аучить детей правильно  подкармливать птиц. Воспитывать заботливое отношение к ним, желание помогать в трудных зимних условиях.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250" t="20740" r="20833" b="8148"/>
          <a:stretch>
            <a:fillRect/>
          </a:stretch>
        </p:blipFill>
        <p:spPr bwMode="auto">
          <a:xfrm>
            <a:off x="1828800" y="3429000"/>
            <a:ext cx="286861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MG_20230125_111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2590800"/>
            <a:ext cx="2686050" cy="35814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81000"/>
            <a:ext cx="8382000" cy="618271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133600" y="1037510"/>
            <a:ext cx="65532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«Птицы у кормушки»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Воспитывать у детей    эмоционально-положительное отношение к птицам, развивать желание помочь им.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Научить их правильно подкармливать их. Развивать фонематическое восприятие, автоматизировать  звук 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1.Вариант.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Игровое правило: рассматриваем  рисунок, называем  птиц у кормушки, затем предлагаем положить в кормушку корм для птиц, но только тот который можно птичкам.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2.Вариант.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Игровое правило: предлагаем ребёнку из ряда картинок выбрать птицу, в названии которой звучит звук «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составить предложение: К кормушке прилетел воробей.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30120_115532_1.jpg"/>
          <p:cNvPicPr>
            <a:picLocks noChangeAspect="1"/>
          </p:cNvPicPr>
          <p:nvPr/>
        </p:nvPicPr>
        <p:blipFill>
          <a:blip r:embed="rId3" cstate="print"/>
          <a:srcRect l="11667" t="2222" r="9167"/>
          <a:stretch>
            <a:fillRect/>
          </a:stretch>
        </p:blipFill>
        <p:spPr>
          <a:xfrm rot="16200000">
            <a:off x="2033588" y="3910013"/>
            <a:ext cx="2714626" cy="2514601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IMG_20230120_100107.jpg"/>
          <p:cNvPicPr>
            <a:picLocks noChangeAspect="1"/>
          </p:cNvPicPr>
          <p:nvPr/>
        </p:nvPicPr>
        <p:blipFill>
          <a:blip r:embed="rId4" cstate="print"/>
          <a:srcRect r="1111" b="17778"/>
          <a:stretch>
            <a:fillRect/>
          </a:stretch>
        </p:blipFill>
        <p:spPr>
          <a:xfrm>
            <a:off x="5715000" y="3810000"/>
            <a:ext cx="2474441" cy="2743200"/>
          </a:xfrm>
          <a:prstGeom prst="round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286000" y="929670"/>
            <a:ext cx="6400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Артикуляционная гимнастика «Снегири»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Цель: выработка полноценных движений и определенных положений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органов артикуляционного аппарата, умение объединять простые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движения в сложные, необходимые для правильного произнесения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звуков.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Данное пособие на липучках.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30120_115352.jpg"/>
          <p:cNvPicPr>
            <a:picLocks noChangeAspect="1"/>
          </p:cNvPicPr>
          <p:nvPr/>
        </p:nvPicPr>
        <p:blipFill>
          <a:blip r:embed="rId3" cstate="print"/>
          <a:srcRect l="20000" t="8889" r="17500"/>
          <a:stretch>
            <a:fillRect/>
          </a:stretch>
        </p:blipFill>
        <p:spPr>
          <a:xfrm rot="16200000">
            <a:off x="1008888" y="2420112"/>
            <a:ext cx="3657600" cy="3998976"/>
          </a:xfrm>
          <a:prstGeom prst="roundRect">
            <a:avLst/>
          </a:prstGeom>
          <a:ln>
            <a:solidFill>
              <a:srgbClr val="0070C0"/>
            </a:solidFill>
          </a:ln>
        </p:spPr>
      </p:pic>
      <p:pic>
        <p:nvPicPr>
          <p:cNvPr id="8" name="Рисунок 7" descr="IMG_20230124_105549.jpg"/>
          <p:cNvPicPr>
            <a:picLocks noChangeAspect="1"/>
          </p:cNvPicPr>
          <p:nvPr/>
        </p:nvPicPr>
        <p:blipFill>
          <a:blip r:embed="rId4" cstate="print"/>
          <a:srcRect b="8511"/>
          <a:stretch>
            <a:fillRect/>
          </a:stretch>
        </p:blipFill>
        <p:spPr>
          <a:xfrm>
            <a:off x="5257800" y="2514600"/>
            <a:ext cx="2971800" cy="36576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286000" y="914400"/>
            <a:ext cx="6553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«Кто спрятался»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Р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азвитие длительного плавного речевого выдоха,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внимания, памяти,  наблюдательности, зрительного восприятия. Упражнять детей в использовании существительных  в единственном и множественном числе. Автоматизация звука «Р» в словах.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Вариант. Игровое правило: предлагаем ребёнку медленно набрать воздух через нос. Следим, чтобы не поднимались плечи. Вытягиваем губы трубочкой, дуем на снежинки, не надувая щек.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Вариант.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Игровое правило: ребёнок рассматривает и запоминает и проговаривает названия птиц спрятавшихся под снежинками. Затем педагог просит найти одинаковых птиц, поочерёдно открывая снежинки. Проговаривая одна  сорока – много сорок.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21667" t="18519" r="21250" b="9630"/>
          <a:stretch>
            <a:fillRect/>
          </a:stretch>
        </p:blipFill>
        <p:spPr bwMode="auto">
          <a:xfrm>
            <a:off x="1295400" y="4038600"/>
            <a:ext cx="3124200" cy="2438400"/>
          </a:xfrm>
          <a:prstGeom prst="round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 descr="IMG_20230123_092633.jpg"/>
          <p:cNvPicPr>
            <a:picLocks noChangeAspect="1"/>
          </p:cNvPicPr>
          <p:nvPr/>
        </p:nvPicPr>
        <p:blipFill>
          <a:blip r:embed="rId4" cstate="print"/>
          <a:srcRect b="24696"/>
          <a:stretch>
            <a:fillRect/>
          </a:stretch>
        </p:blipFill>
        <p:spPr>
          <a:xfrm>
            <a:off x="4953000" y="4038600"/>
            <a:ext cx="3048000" cy="2438400"/>
          </a:xfrm>
          <a:prstGeom prst="round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g4.goodfon.ru/original/3360x1050/b/cd/rozhdestvo-christmas-elka-sneg-snow-novyi-god-xmas-winter-zi.jpg"/>
          <p:cNvPicPr>
            <a:picLocks noChangeAspect="1" noChangeArrowheads="1"/>
          </p:cNvPicPr>
          <p:nvPr/>
        </p:nvPicPr>
        <p:blipFill>
          <a:blip r:embed="rId2" cstate="print"/>
          <a:srcRect l="23848" r="24784"/>
          <a:stretch>
            <a:fillRect/>
          </a:stretch>
        </p:blipFill>
        <p:spPr bwMode="auto">
          <a:xfrm>
            <a:off x="381000" y="304800"/>
            <a:ext cx="8382000" cy="61827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33600" y="381000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Плей- кейс «Зимующие птицы»</a:t>
            </a:r>
            <a:endParaRPr lang="ru-RU" sz="2800" b="1" dirty="0">
              <a:ln w="1905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981200" y="867490"/>
            <a:ext cx="6705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 «Чей силуэт»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 развивать зрительное восприятие, внимание,  логическое мышление, память, наблюдательность, умение находить заданные силуэты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Игровое правило:  предлагается ребёнку найти  силуэт определённой  птицы и положить  ее на тень.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Данное пособие на липучках.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30124_102034.jpg"/>
          <p:cNvPicPr>
            <a:picLocks noChangeAspect="1"/>
          </p:cNvPicPr>
          <p:nvPr/>
        </p:nvPicPr>
        <p:blipFill>
          <a:blip r:embed="rId3" cstate="print"/>
          <a:srcRect t="12222" r="1111" b="22222"/>
          <a:stretch>
            <a:fillRect/>
          </a:stretch>
        </p:blipFill>
        <p:spPr>
          <a:xfrm>
            <a:off x="914400" y="2514600"/>
            <a:ext cx="3657600" cy="34290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 descr="IMG_20230124_102528_1.jpg"/>
          <p:cNvPicPr>
            <a:picLocks noChangeAspect="1"/>
          </p:cNvPicPr>
          <p:nvPr/>
        </p:nvPicPr>
        <p:blipFill>
          <a:blip r:embed="rId4" cstate="print"/>
          <a:srcRect r="4074" b="17778"/>
          <a:stretch>
            <a:fillRect/>
          </a:stretch>
        </p:blipFill>
        <p:spPr>
          <a:xfrm>
            <a:off x="5181600" y="2438400"/>
            <a:ext cx="3000375" cy="3429000"/>
          </a:xfrm>
          <a:prstGeom prst="round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65510346"/>
      </p:ext>
    </p:extLst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665</Words>
  <Application>Microsoft Office PowerPoint</Application>
  <PresentationFormat>Экран (4:3)</PresentationFormat>
  <Paragraphs>58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65</cp:revision>
  <dcterms:created xsi:type="dcterms:W3CDTF">2014-07-06T18:18:01Z</dcterms:created>
  <dcterms:modified xsi:type="dcterms:W3CDTF">2023-01-31T06:40:47Z</dcterms:modified>
</cp:coreProperties>
</file>