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72" r:id="rId6"/>
    <p:sldId id="271" r:id="rId7"/>
    <p:sldId id="270" r:id="rId8"/>
    <p:sldId id="273" r:id="rId9"/>
    <p:sldId id="264" r:id="rId10"/>
    <p:sldId id="258" r:id="rId11"/>
    <p:sldId id="268" r:id="rId12"/>
    <p:sldId id="26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emf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3096344" cy="37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1296144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195736" y="548680"/>
            <a:ext cx="6768752" cy="3744416"/>
          </a:xfrm>
          <a:prstGeom prst="cloudCallout">
            <a:avLst>
              <a:gd name="adj1" fmla="val -47477"/>
              <a:gd name="adj2" fmla="val 5439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 sz="2400" b="1" dirty="0">
              <a:ln>
                <a:solidFill>
                  <a:srgbClr val="C00000"/>
                </a:solidFill>
              </a:ln>
              <a:blipFill>
                <a:blip r:embed="rId3"/>
                <a:tile tx="0" ty="0" sx="100000" sy="100000" flip="none" algn="tl"/>
              </a:blipFill>
              <a:latin typeface="Georgia" pitchFamily="18" charset="0"/>
              <a:cs typeface="David" pitchFamily="34" charset="-79"/>
            </a:endParaRPr>
          </a:p>
        </p:txBody>
      </p:sp>
      <p:pic>
        <p:nvPicPr>
          <p:cNvPr id="16" name="Рисунок 15" descr="http://www.solnyshkoshop.com/image/data/Ava/solnisko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9244" flipH="1">
            <a:off x="6593245" y="31462"/>
            <a:ext cx="2302447" cy="224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987824" y="5229200"/>
            <a:ext cx="5832648" cy="1224136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МКДОУ «Детский сад «Улыбка»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Учитель-логопед: Букина Е.Ю</a:t>
            </a:r>
          </a:p>
          <a:p>
            <a:pPr lvl="0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2022г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1844824"/>
            <a:ext cx="56589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Логопедический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кружок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«Весёлые </a:t>
            </a:r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пальчики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548680"/>
            <a:ext cx="7920880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340768"/>
            <a:ext cx="7272808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C48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75656" y="5301208"/>
            <a:ext cx="6408712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098" name="Picture 2" descr="C:\Users\Букины\Desktop\кружок 19г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2418606" cy="3224808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23728" y="188640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Занятия- путешествия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68840" y="-6638"/>
            <a:ext cx="792088" cy="792088"/>
          </a:xfrm>
          <a:prstGeom prst="rect">
            <a:avLst/>
          </a:prstGeom>
          <a:noFill/>
        </p:spPr>
      </p:pic>
      <p:pic>
        <p:nvPicPr>
          <p:cNvPr id="4102" name="Picture 6" descr="C:\Users\Букины\Desktop\кружок 19г\ж.jpg"/>
          <p:cNvPicPr>
            <a:picLocks noChangeAspect="1" noChangeArrowheads="1"/>
          </p:cNvPicPr>
          <p:nvPr/>
        </p:nvPicPr>
        <p:blipFill>
          <a:blip r:embed="rId5" cstate="print"/>
          <a:srcRect t="18900"/>
          <a:stretch>
            <a:fillRect/>
          </a:stretch>
        </p:blipFill>
        <p:spPr bwMode="auto">
          <a:xfrm>
            <a:off x="3491880" y="4365104"/>
            <a:ext cx="2028900" cy="219392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2" name="Рисунок 11" descr="IMG_20220429_09534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628800"/>
            <a:ext cx="2319722" cy="3168352"/>
          </a:xfrm>
          <a:prstGeom prst="round2Diag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052736"/>
            <a:ext cx="7920880" cy="540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188640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Волшебный  трафарет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1720" y="0"/>
            <a:ext cx="792088" cy="792088"/>
          </a:xfrm>
          <a:prstGeom prst="rect">
            <a:avLst/>
          </a:prstGeom>
          <a:noFill/>
        </p:spPr>
      </p:pic>
      <p:pic>
        <p:nvPicPr>
          <p:cNvPr id="11" name="Рисунок 10" descr="i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556792"/>
            <a:ext cx="2304256" cy="309634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 descr="IMG_20220425_112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556792"/>
            <a:ext cx="2304256" cy="302433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Рисунок 12" descr="i (1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518883" y="3690029"/>
            <a:ext cx="2322258" cy="309634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8711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123728" y="260648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Страна  моей  фантазии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4" cstate="print"/>
          <a:srcRect t="29000" r="19200"/>
          <a:stretch>
            <a:fillRect/>
          </a:stretch>
        </p:blipFill>
        <p:spPr>
          <a:xfrm>
            <a:off x="6084168" y="1412776"/>
            <a:ext cx="2304256" cy="291568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Рисунок 9" descr="14 осень 00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1840" y="4365104"/>
            <a:ext cx="3240360" cy="1857958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6064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MG_20211027_1101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1484784"/>
            <a:ext cx="2304256" cy="285293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 descr="IMG_20211027_110421.jpg"/>
          <p:cNvPicPr>
            <a:picLocks noChangeAspect="1"/>
          </p:cNvPicPr>
          <p:nvPr/>
        </p:nvPicPr>
        <p:blipFill>
          <a:blip r:embed="rId8" cstate="print"/>
          <a:srcRect l="-4599" t="21650" r="8001" b="3801"/>
          <a:stretch>
            <a:fillRect/>
          </a:stretch>
        </p:blipFill>
        <p:spPr>
          <a:xfrm>
            <a:off x="3419872" y="1700808"/>
            <a:ext cx="2448272" cy="2519236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2339752" y="0"/>
            <a:ext cx="6804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9250"/>
            <a:ext cx="628285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44824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2195736" cy="23640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2348880"/>
            <a:ext cx="4384535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внимание!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764704"/>
            <a:ext cx="7272808" cy="5760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не любят игрушек неподвижных, законченных,  которых они не могут изменить по своему желанию …  лучшая игрушка та, которую он может заставить изменяться … для детей лучшая игрушка – куча песка».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(К.Д. Ушинский)</a:t>
            </a: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2" y="476672"/>
            <a:ext cx="792088" cy="792088"/>
          </a:xfrm>
          <a:prstGeom prst="rect">
            <a:avLst/>
          </a:prstGeom>
          <a:noFill/>
        </p:spPr>
      </p:pic>
      <p:pic>
        <p:nvPicPr>
          <p:cNvPr id="9218" name="Picture 2" descr="https://i.mycdn.me/image?id=887304262044&amp;t=3&amp;plc=API&amp;viewToken=WDe5lLUZQ0xYBab5DBrDCw&amp;tkn=*xJ_wuzsZZkphKGDRhvEEqTN-GGw"/>
          <p:cNvPicPr>
            <a:picLocks noChangeAspect="1" noChangeArrowheads="1"/>
          </p:cNvPicPr>
          <p:nvPr/>
        </p:nvPicPr>
        <p:blipFill>
          <a:blip r:embed="rId4" cstate="print"/>
          <a:srcRect t="18003" r="2842" b="8271"/>
          <a:stretch>
            <a:fillRect/>
          </a:stretch>
        </p:blipFill>
        <p:spPr bwMode="auto">
          <a:xfrm>
            <a:off x="1259632" y="3861048"/>
            <a:ext cx="2592288" cy="24482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1265" name="Picture 1" descr="C:\Users\Букины\Desktop\кружок 19г\i (6).jpg"/>
          <p:cNvPicPr>
            <a:picLocks noChangeAspect="1" noChangeArrowheads="1"/>
          </p:cNvPicPr>
          <p:nvPr/>
        </p:nvPicPr>
        <p:blipFill>
          <a:blip r:embed="rId5" cstate="print"/>
          <a:srcRect t="15672" b="9884"/>
          <a:stretch>
            <a:fillRect/>
          </a:stretch>
        </p:blipFill>
        <p:spPr bwMode="auto">
          <a:xfrm>
            <a:off x="4788024" y="3861048"/>
            <a:ext cx="2611125" cy="252028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611560" y="548680"/>
            <a:ext cx="6912768" cy="531209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548680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2" descr="http://estalsad5.edumsko.ru/uploads/3000/2204/section/263589/chto_ya_vizh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97114" y="4149080"/>
            <a:ext cx="2149702" cy="244827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620688"/>
            <a:ext cx="61206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Ситуации, при которых детям просто необходимы занятия: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психосоматические заболевания у детей;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повышенная тревожность, агрессивность; замкнутость ребенка;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невроз;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стресс как следствие сложных семейных или социальных конфликтов;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с особыми потребностями.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Противопоказания к занятиям : 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эпилепсии; с легочными и кожными заболеваниями;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аллергической реакцией на пыль;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проявлениями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5544616" cy="6120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нужно для игры в песок?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нужно, в сущности, так мало: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Любовь, желание, добра,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Вера в Детство не пропала.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Простейший ящик из стола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Покрасим голубою краской,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Горсть золотистого песка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Туда вольётся дивной сказкой.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Игрушек маленьких набор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Возьмем в игру….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Подобно Богу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создадим свой Мир Чудес,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Пройдя Познания Дорогу.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525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http://res.publicdomainfiles.com/pdf_view/102/1395141842165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48064" y="5013176"/>
            <a:ext cx="1152128" cy="1152128"/>
          </a:xfrm>
          <a:prstGeom prst="rect">
            <a:avLst/>
          </a:prstGeom>
          <a:noFill/>
        </p:spPr>
      </p:pic>
      <p:pic>
        <p:nvPicPr>
          <p:cNvPr id="8" name="Рисунок 7" descr="IMG_20220429_095523.jpg"/>
          <p:cNvPicPr>
            <a:picLocks noChangeAspect="1"/>
          </p:cNvPicPr>
          <p:nvPr/>
        </p:nvPicPr>
        <p:blipFill>
          <a:blip r:embed="rId3" cstate="print"/>
          <a:srcRect t="3451" r="15000" b="18902"/>
          <a:stretch>
            <a:fillRect/>
          </a:stretch>
        </p:blipFill>
        <p:spPr>
          <a:xfrm>
            <a:off x="5940152" y="1196752"/>
            <a:ext cx="2829114" cy="374441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560840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песочницы используется большой ящик. Традиционным и предпочтительным материалом является дерево, песочница сочетает естественный цвет дерева и голубой цвет.  Голубой цвет оказывает на человека умиротворяющее воздействие.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332656"/>
            <a:ext cx="792088" cy="79208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340768"/>
            <a:ext cx="7272808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C48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75656" y="5301208"/>
            <a:ext cx="6408712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" name="Рисунок 9" descr="SDC12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789040"/>
            <a:ext cx="2564149" cy="1276351"/>
          </a:xfrm>
          <a:prstGeom prst="round2Diag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3554" name="Picture 2" descr="  "/>
          <p:cNvPicPr>
            <a:picLocks noChangeAspect="1" noChangeArrowheads="1"/>
          </p:cNvPicPr>
          <p:nvPr/>
        </p:nvPicPr>
        <p:blipFill>
          <a:blip r:embed="rId5" cstate="print"/>
          <a:srcRect l="5250" t="9800" r="3401" b="20201"/>
          <a:stretch>
            <a:fillRect/>
          </a:stretch>
        </p:blipFill>
        <p:spPr bwMode="auto">
          <a:xfrm>
            <a:off x="4788024" y="3861048"/>
            <a:ext cx="2592288" cy="1209574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0" y="620688"/>
            <a:ext cx="8424936" cy="531209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32656"/>
            <a:ext cx="648072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692696"/>
            <a:ext cx="5836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на песке и с песком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i (12).jpg"/>
          <p:cNvPicPr>
            <a:picLocks noChangeAspect="1"/>
          </p:cNvPicPr>
          <p:nvPr/>
        </p:nvPicPr>
        <p:blipFill>
          <a:blip r:embed="rId4" cstate="print"/>
          <a:srcRect t="12201" r="6601" b="16400"/>
          <a:stretch>
            <a:fillRect/>
          </a:stretch>
        </p:blipFill>
        <p:spPr>
          <a:xfrm>
            <a:off x="971600" y="1700808"/>
            <a:ext cx="2016224" cy="2055065"/>
          </a:xfrm>
          <a:prstGeom prst="round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Рисунок 8" descr="http://www.solnyshkoshop.com/image/data/Ava/solnisko_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69244" flipH="1">
            <a:off x="7011900" y="46500"/>
            <a:ext cx="2185218" cy="21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Букины\Desktop\кружок 19г\т.jpg"/>
          <p:cNvPicPr>
            <a:picLocks noChangeAspect="1" noChangeArrowheads="1"/>
          </p:cNvPicPr>
          <p:nvPr/>
        </p:nvPicPr>
        <p:blipFill>
          <a:blip r:embed="rId6" cstate="print"/>
          <a:srcRect l="21154" t="7211" r="1923" b="27885"/>
          <a:stretch>
            <a:fillRect/>
          </a:stretch>
        </p:blipFill>
        <p:spPr bwMode="auto">
          <a:xfrm>
            <a:off x="3635896" y="1628800"/>
            <a:ext cx="2016224" cy="21062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" name="Picture 2" descr="C:\Users\Букины\Desktop\кружок 19г\э.jpg"/>
          <p:cNvPicPr>
            <a:picLocks noChangeAspect="1" noChangeArrowheads="1"/>
          </p:cNvPicPr>
          <p:nvPr/>
        </p:nvPicPr>
        <p:blipFill>
          <a:blip r:embed="rId7" cstate="print"/>
          <a:srcRect t="37073" r="8734"/>
          <a:stretch>
            <a:fillRect/>
          </a:stretch>
        </p:blipFill>
        <p:spPr bwMode="auto">
          <a:xfrm>
            <a:off x="4932040" y="3933056"/>
            <a:ext cx="2016224" cy="20162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3" name="Picture 2" descr="G:\Новая папка (5)\IMG_20211027_105921.jpg"/>
          <p:cNvPicPr>
            <a:picLocks noChangeAspect="1" noChangeArrowheads="1"/>
          </p:cNvPicPr>
          <p:nvPr/>
        </p:nvPicPr>
        <p:blipFill>
          <a:blip r:embed="rId8" cstate="print"/>
          <a:srcRect t="7902" b="8934"/>
          <a:stretch>
            <a:fillRect/>
          </a:stretch>
        </p:blipFill>
        <p:spPr bwMode="auto">
          <a:xfrm>
            <a:off x="6012160" y="1556792"/>
            <a:ext cx="2016224" cy="208823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5" name="Рисунок 14" descr="IMG_20220425_102505.jpg"/>
          <p:cNvPicPr>
            <a:picLocks noChangeAspect="1"/>
          </p:cNvPicPr>
          <p:nvPr/>
        </p:nvPicPr>
        <p:blipFill>
          <a:blip r:embed="rId9" cstate="print"/>
          <a:srcRect b="12069"/>
          <a:stretch>
            <a:fillRect/>
          </a:stretch>
        </p:blipFill>
        <p:spPr>
          <a:xfrm>
            <a:off x="2195736" y="3933056"/>
            <a:ext cx="2016224" cy="2016224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764704"/>
            <a:ext cx="8424936" cy="5688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116632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«Загадки – рисуем отгадки»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4" y="260648"/>
            <a:ext cx="792088" cy="792088"/>
          </a:xfrm>
          <a:prstGeom prst="rect">
            <a:avLst/>
          </a:prstGeom>
          <a:noFill/>
        </p:spPr>
      </p:pic>
      <p:pic>
        <p:nvPicPr>
          <p:cNvPr id="9" name="Picture 3" descr="C:\Users\Букины\Desktop\все папки(с рабочего стола)\фото работа 2017-18 г\IMG_20171225_104956.jpg"/>
          <p:cNvPicPr>
            <a:picLocks noChangeAspect="1" noChangeArrowheads="1"/>
          </p:cNvPicPr>
          <p:nvPr/>
        </p:nvPicPr>
        <p:blipFill>
          <a:blip r:embed="rId4" cstate="print"/>
          <a:srcRect l="25740" t="10725" b="33506"/>
          <a:stretch>
            <a:fillRect/>
          </a:stretch>
        </p:blipFill>
        <p:spPr bwMode="auto">
          <a:xfrm>
            <a:off x="539552" y="1340768"/>
            <a:ext cx="2376264" cy="237939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50" name="Picture 2" descr="https://i.mycdn.me/image?id=887304209308&amp;t=3&amp;plc=API&amp;viewToken=IrTRSorBXQSdSnaLOBgdxA&amp;tkn=*ahQYEIl3cN-1qtg1MekywfYqD6g"/>
          <p:cNvPicPr>
            <a:picLocks noChangeAspect="1" noChangeArrowheads="1"/>
          </p:cNvPicPr>
          <p:nvPr/>
        </p:nvPicPr>
        <p:blipFill>
          <a:blip r:embed="rId5" cstate="print"/>
          <a:srcRect t="15992" b="15678"/>
          <a:stretch>
            <a:fillRect/>
          </a:stretch>
        </p:blipFill>
        <p:spPr bwMode="auto">
          <a:xfrm>
            <a:off x="6084168" y="1340768"/>
            <a:ext cx="2364088" cy="23762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2" name="Picture 2" descr="C:\Users\Букины\Desktop\пескотерапия  новое\i (23).jpg"/>
          <p:cNvPicPr>
            <a:picLocks noChangeAspect="1" noChangeArrowheads="1"/>
          </p:cNvPicPr>
          <p:nvPr/>
        </p:nvPicPr>
        <p:blipFill>
          <a:blip r:embed="rId6" cstate="print"/>
          <a:srcRect t="13486" r="3557" b="14182"/>
          <a:stretch>
            <a:fillRect/>
          </a:stretch>
        </p:blipFill>
        <p:spPr bwMode="auto">
          <a:xfrm>
            <a:off x="3347864" y="1628800"/>
            <a:ext cx="2448272" cy="24482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" name="Picture 2" descr="C:\Users\Букины\Desktop\кружок 19г\п.jpg"/>
          <p:cNvPicPr>
            <a:picLocks noChangeAspect="1" noChangeArrowheads="1"/>
          </p:cNvPicPr>
          <p:nvPr/>
        </p:nvPicPr>
        <p:blipFill>
          <a:blip r:embed="rId7" cstate="print"/>
          <a:srcRect t="15385" b="9900"/>
          <a:stretch>
            <a:fillRect/>
          </a:stretch>
        </p:blipFill>
        <p:spPr bwMode="auto">
          <a:xfrm>
            <a:off x="4932040" y="3861048"/>
            <a:ext cx="2376813" cy="24482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051" name="Picture 3" descr="C:\Users\Букины\Desktop\кружок 19г\i (14).jpg"/>
          <p:cNvPicPr>
            <a:picLocks noChangeAspect="1" noChangeArrowheads="1"/>
          </p:cNvPicPr>
          <p:nvPr/>
        </p:nvPicPr>
        <p:blipFill>
          <a:blip r:embed="rId8" cstate="print"/>
          <a:srcRect t="5769" b="7692"/>
          <a:stretch>
            <a:fillRect/>
          </a:stretch>
        </p:blipFill>
        <p:spPr bwMode="auto">
          <a:xfrm>
            <a:off x="1691680" y="3861048"/>
            <a:ext cx="2448272" cy="24482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764704"/>
            <a:ext cx="8424936" cy="5688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116632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что превращается круг?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91680" y="188640"/>
            <a:ext cx="792088" cy="792088"/>
          </a:xfrm>
          <a:prstGeom prst="rect">
            <a:avLst/>
          </a:prstGeom>
          <a:noFill/>
        </p:spPr>
      </p:pic>
      <p:pic>
        <p:nvPicPr>
          <p:cNvPr id="11" name="Рисунок 10" descr="i (7).jpg"/>
          <p:cNvPicPr>
            <a:picLocks noChangeAspect="1"/>
          </p:cNvPicPr>
          <p:nvPr/>
        </p:nvPicPr>
        <p:blipFill>
          <a:blip r:embed="rId4" cstate="print"/>
          <a:srcRect t="17450" r="13201" b="6951"/>
          <a:stretch>
            <a:fillRect/>
          </a:stretch>
        </p:blipFill>
        <p:spPr>
          <a:xfrm>
            <a:off x="1043608" y="1124744"/>
            <a:ext cx="2232248" cy="216024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Стрелка вправо с вырезом 12"/>
          <p:cNvSpPr/>
          <p:nvPr/>
        </p:nvSpPr>
        <p:spPr>
          <a:xfrm>
            <a:off x="3851920" y="2132856"/>
            <a:ext cx="100811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i (2).jpg"/>
          <p:cNvPicPr>
            <a:picLocks noChangeAspect="1"/>
          </p:cNvPicPr>
          <p:nvPr/>
        </p:nvPicPr>
        <p:blipFill>
          <a:blip r:embed="rId5" cstate="print"/>
          <a:srcRect l="5201" t="24800" r="17801" b="20601"/>
          <a:stretch>
            <a:fillRect/>
          </a:stretch>
        </p:blipFill>
        <p:spPr>
          <a:xfrm>
            <a:off x="5220072" y="1268760"/>
            <a:ext cx="2284869" cy="216024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5" name="Стрелка вправо с вырезом 14"/>
          <p:cNvSpPr/>
          <p:nvPr/>
        </p:nvSpPr>
        <p:spPr>
          <a:xfrm rot="5400000">
            <a:off x="1727684" y="3537012"/>
            <a:ext cx="720080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2439539">
            <a:off x="3462403" y="3696581"/>
            <a:ext cx="100811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Букины\Desktop\пескотерапия  новое\i (8).jpg"/>
          <p:cNvPicPr>
            <a:picLocks noChangeAspect="1" noChangeArrowheads="1"/>
          </p:cNvPicPr>
          <p:nvPr/>
        </p:nvPicPr>
        <p:blipFill>
          <a:blip r:embed="rId6" cstate="print"/>
          <a:srcRect l="4948" t="25084" r="-600" b="5650"/>
          <a:stretch>
            <a:fillRect/>
          </a:stretch>
        </p:blipFill>
        <p:spPr bwMode="auto">
          <a:xfrm>
            <a:off x="4427984" y="4221088"/>
            <a:ext cx="2162811" cy="21602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7" name="Рисунок 16" descr="i (4).jpg"/>
          <p:cNvPicPr>
            <a:picLocks noChangeAspect="1"/>
          </p:cNvPicPr>
          <p:nvPr/>
        </p:nvPicPr>
        <p:blipFill>
          <a:blip r:embed="rId7" cstate="print"/>
          <a:srcRect t="3801" r="5201" b="16400"/>
          <a:stretch>
            <a:fillRect/>
          </a:stretch>
        </p:blipFill>
        <p:spPr>
          <a:xfrm rot="16200000">
            <a:off x="1043608" y="4293096"/>
            <a:ext cx="2160240" cy="216024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076" name="Picture 4" descr="https://funforkids.ru/pictures/pballoons/balloonp13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9663" y="332656"/>
            <a:ext cx="1574337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332656"/>
            <a:ext cx="8712968" cy="6120680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548680"/>
            <a:ext cx="792088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40466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Точка, точка, запятая -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Вышла рожица кривая.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Ручки, ножки,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огуречик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Получился человечек.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Букины\Desktop\кружок 19г\л.jpg"/>
          <p:cNvPicPr>
            <a:picLocks noChangeAspect="1" noChangeArrowheads="1"/>
          </p:cNvPicPr>
          <p:nvPr/>
        </p:nvPicPr>
        <p:blipFill>
          <a:blip r:embed="rId3" cstate="print"/>
          <a:srcRect t="22985" r="3078" b="16681"/>
          <a:stretch>
            <a:fillRect/>
          </a:stretch>
        </p:blipFill>
        <p:spPr bwMode="auto">
          <a:xfrm>
            <a:off x="5004048" y="2780928"/>
            <a:ext cx="2664296" cy="230425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2" name="Picture 2" descr="C:\Users\Букины\Desktop\кружок 19г\ит.jpg"/>
          <p:cNvPicPr>
            <a:picLocks noChangeAspect="1" noChangeArrowheads="1"/>
          </p:cNvPicPr>
          <p:nvPr/>
        </p:nvPicPr>
        <p:blipFill>
          <a:blip r:embed="rId4" cstate="print"/>
          <a:srcRect t="13251" b="20600"/>
          <a:stretch>
            <a:fillRect/>
          </a:stretch>
        </p:blipFill>
        <p:spPr bwMode="auto">
          <a:xfrm>
            <a:off x="1259632" y="2780928"/>
            <a:ext cx="2660746" cy="23467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4" name="Picture 4" descr="http://img0.liveinternet.ru/images/attach/c/0/120/332/120332852_____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32656"/>
            <a:ext cx="1932855" cy="2452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163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Admin</cp:lastModifiedBy>
  <cp:revision>71</cp:revision>
  <dcterms:created xsi:type="dcterms:W3CDTF">2017-04-09T12:21:35Z</dcterms:created>
  <dcterms:modified xsi:type="dcterms:W3CDTF">2022-05-31T08:03:09Z</dcterms:modified>
</cp:coreProperties>
</file>