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802A-4D1F-46FA-B706-9F60966F0C68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941F-EFD3-41FE-B9B4-40145B710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802A-4D1F-46FA-B706-9F60966F0C68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941F-EFD3-41FE-B9B4-40145B710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802A-4D1F-46FA-B706-9F60966F0C68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941F-EFD3-41FE-B9B4-40145B710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802A-4D1F-46FA-B706-9F60966F0C68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941F-EFD3-41FE-B9B4-40145B710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802A-4D1F-46FA-B706-9F60966F0C68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941F-EFD3-41FE-B9B4-40145B710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802A-4D1F-46FA-B706-9F60966F0C68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941F-EFD3-41FE-B9B4-40145B710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802A-4D1F-46FA-B706-9F60966F0C68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941F-EFD3-41FE-B9B4-40145B710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802A-4D1F-46FA-B706-9F60966F0C68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941F-EFD3-41FE-B9B4-40145B710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802A-4D1F-46FA-B706-9F60966F0C68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941F-EFD3-41FE-B9B4-40145B710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802A-4D1F-46FA-B706-9F60966F0C68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941F-EFD3-41FE-B9B4-40145B710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802A-4D1F-46FA-B706-9F60966F0C68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941F-EFD3-41FE-B9B4-40145B710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802A-4D1F-46FA-B706-9F60966F0C68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941F-EFD3-41FE-B9B4-40145B710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depositphotos_90600006-stock-illustration-winter-frame-with-bullfli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038" y="-323850"/>
            <a:ext cx="9744076" cy="7505700"/>
          </a:xfrm>
          <a:prstGeom prst="rect">
            <a:avLst/>
          </a:prstGeom>
          <a:noFill/>
        </p:spPr>
      </p:pic>
      <p:pic>
        <p:nvPicPr>
          <p:cNvPr id="5" name="Рисунок 4" descr="C:\Users\User\Desktop\Акция покормите птиц\Акция Покормите птиц\Кормушки 2022г\Кормушки\Платонов Ярослав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3429024" cy="373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User\Desktop\Акция покормите птиц\Акция Покормите птиц\Кормушки 2022г\Кормушки\Малиновская Ален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357298"/>
            <a:ext cx="2794627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500166" y="428604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Кормушка для пичужки</a:t>
            </a:r>
            <a:endParaRPr lang="ru-RU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depositphotos_90600006-stock-illustration-winter-frame-with-bullfli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038" y="-323850"/>
            <a:ext cx="9744076" cy="7505700"/>
          </a:xfrm>
          <a:prstGeom prst="rect">
            <a:avLst/>
          </a:prstGeom>
          <a:noFill/>
        </p:spPr>
      </p:pic>
      <p:pic>
        <p:nvPicPr>
          <p:cNvPr id="3" name="Рисунок 2" descr="C:\Users\User\Desktop\Акция покормите птиц\Акция Покормите птиц\Кормушки 2022г\Кормушки\Морозов Арсений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52"/>
            <a:ext cx="3214710" cy="316010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C:\Users\User\Desktop\Акция покормите птиц\Акция Покормите птиц\Кормушки 2022г\Кормушки\Советовы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643314"/>
            <a:ext cx="3714776" cy="3214686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C:\Users\User\Desktop\Акция покормите птиц\Акция Покормите птиц\Кормушки 2022г\Кормушки\Елизарова Даш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28604"/>
            <a:ext cx="3071834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depositphotos_90600006-stock-illustration-winter-frame-with-bullfli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038" y="-323850"/>
            <a:ext cx="9744076" cy="7505700"/>
          </a:xfrm>
          <a:prstGeom prst="rect">
            <a:avLst/>
          </a:prstGeom>
          <a:noFill/>
        </p:spPr>
      </p:pic>
      <p:pic>
        <p:nvPicPr>
          <p:cNvPr id="3" name="Рисунок 2" descr="C:\Users\User\Desktop\Акция покормите птиц\Акция Покормите птиц\Кормушки 2022г\Валентинки\Амплеев Артем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3653864" cy="285752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C:\Users\User\Desktop\Акция покормите птиц\Акция Покормите птиц\Кормушки 2022г\Валентинки\Борисов Иван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428736"/>
            <a:ext cx="3857652" cy="308869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C:\Users\User\Desktop\Акция покормите птиц\Акция Покормите птиц\Кормушки 2022г\Валентинки\Гусейнова Диан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214794"/>
            <a:ext cx="3619012" cy="264320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000232" y="142852"/>
            <a:ext cx="58945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rgbClr val="0000FF"/>
                </a:solidFill>
              </a:rPr>
              <a:t>Валентинки</a:t>
            </a:r>
            <a:r>
              <a:rPr lang="ru-RU" sz="4800" b="1" dirty="0" smtClean="0">
                <a:solidFill>
                  <a:srgbClr val="0000FF"/>
                </a:solidFill>
              </a:rPr>
              <a:t> для птиц</a:t>
            </a:r>
            <a:endParaRPr lang="ru-RU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depositphotos_90600006-stock-illustration-winter-frame-with-bullfli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038" y="-323850"/>
            <a:ext cx="9744076" cy="7505700"/>
          </a:xfrm>
          <a:prstGeom prst="rect">
            <a:avLst/>
          </a:prstGeom>
          <a:noFill/>
        </p:spPr>
      </p:pic>
      <p:pic>
        <p:nvPicPr>
          <p:cNvPr id="3" name="Рисунок 2" descr="C:\Users\User\Desktop\Акция покормите птиц\Акция Покормите птиц\Кормушки 2022г\Валентинки\Ошанина Н.Н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357586" cy="3071834"/>
          </a:xfrm>
          <a:prstGeom prst="teardrop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C:\Users\User\Desktop\Акция покормите птиц\Акция Покормите птиц\Кормушки 2022г\Валентинки\Мельникова Влад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642918"/>
            <a:ext cx="3357586" cy="2945818"/>
          </a:xfrm>
          <a:prstGeom prst="plaque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Users\User\Desktop\Акция покормите птиц\Акция Покормите птиц\Кормушки 2022г\Валентинки\Сергеичевы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429000"/>
            <a:ext cx="2714644" cy="3303008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depositphotos_90600006-stock-illustration-winter-frame-with-bullfli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038" y="-323850"/>
            <a:ext cx="9744076" cy="7505700"/>
          </a:xfrm>
          <a:prstGeom prst="rect">
            <a:avLst/>
          </a:prstGeom>
          <a:noFill/>
        </p:spPr>
      </p:pic>
      <p:pic>
        <p:nvPicPr>
          <p:cNvPr id="3" name="Рисунок 2" descr="C:\Users\User\Desktop\Акция покормите птиц\Акция Покормите птиц\Кормушки 2022г\Валентинки\Сметанин Никит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28802"/>
            <a:ext cx="3000396" cy="3731636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C:\Users\User\Desktop\Акция покормите птиц\Акция Покормите птиц\Кормушки 2022г\Валентинки\Сметанина Кристин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8604"/>
            <a:ext cx="3143272" cy="3517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2022-03-01T08:19:40Z</dcterms:created>
  <dcterms:modified xsi:type="dcterms:W3CDTF">2022-03-01T10:10:21Z</dcterms:modified>
</cp:coreProperties>
</file>