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0" r:id="rId5"/>
    <p:sldId id="272" r:id="rId6"/>
    <p:sldId id="271" r:id="rId7"/>
    <p:sldId id="270" r:id="rId8"/>
    <p:sldId id="273" r:id="rId9"/>
    <p:sldId id="264" r:id="rId10"/>
    <p:sldId id="258" r:id="rId11"/>
    <p:sldId id="268" r:id="rId12"/>
    <p:sldId id="269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 dir="l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7" Type="http://schemas.openxmlformats.org/officeDocument/2006/relationships/image" Target="../media/image40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41.gif"/><Relationship Id="rId4" Type="http://schemas.openxmlformats.org/officeDocument/2006/relationships/image" Target="../media/image4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5.png"/><Relationship Id="rId7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5.png"/><Relationship Id="rId7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564904"/>
            <a:ext cx="3096344" cy="3744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Скругленный прямоугольник 1"/>
          <p:cNvSpPr/>
          <p:nvPr/>
        </p:nvSpPr>
        <p:spPr>
          <a:xfrm>
            <a:off x="179512" y="188640"/>
            <a:ext cx="8856984" cy="1296144"/>
          </a:xfrm>
          <a:prstGeom prst="roundRect">
            <a:avLst/>
          </a:prstGeom>
          <a:solidFill>
            <a:schemeClr val="accent6"/>
          </a:solidFill>
          <a:ln w="3175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3" name="Выноска-облако 2"/>
          <p:cNvSpPr/>
          <p:nvPr/>
        </p:nvSpPr>
        <p:spPr>
          <a:xfrm>
            <a:off x="2195736" y="548680"/>
            <a:ext cx="6768752" cy="3744416"/>
          </a:xfrm>
          <a:prstGeom prst="cloudCallout">
            <a:avLst>
              <a:gd name="adj1" fmla="val -47477"/>
              <a:gd name="adj2" fmla="val 54390"/>
            </a:avLst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0800000" scaled="1"/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endParaRPr lang="ru-RU" sz="2400" b="1" dirty="0">
              <a:ln>
                <a:solidFill>
                  <a:srgbClr val="C00000"/>
                </a:solidFill>
              </a:ln>
              <a:blipFill>
                <a:blip r:embed="rId3"/>
                <a:tile tx="0" ty="0" sx="100000" sy="100000" flip="none" algn="tl"/>
              </a:blipFill>
              <a:latin typeface="Georgia" pitchFamily="18" charset="0"/>
              <a:cs typeface="David" pitchFamily="34" charset="-79"/>
            </a:endParaRPr>
          </a:p>
        </p:txBody>
      </p:sp>
      <p:pic>
        <p:nvPicPr>
          <p:cNvPr id="16" name="Рисунок 15" descr="http://www.solnyshkoshop.com/image/data/Ava/solnisko_1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469244" flipH="1">
            <a:off x="6593245" y="31462"/>
            <a:ext cx="2302447" cy="2242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кругленный прямоугольник 17"/>
          <p:cNvSpPr/>
          <p:nvPr/>
        </p:nvSpPr>
        <p:spPr>
          <a:xfrm>
            <a:off x="2987824" y="5229200"/>
            <a:ext cx="5832648" cy="1224136"/>
          </a:xfrm>
          <a:prstGeom prst="roundRect">
            <a:avLst/>
          </a:prstGeom>
          <a:solidFill>
            <a:schemeClr val="accent6"/>
          </a:solidFill>
          <a:ln w="3175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endParaRPr lang="ru-RU" sz="12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endParaRPr lang="ru-RU" sz="12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>МКДОУ «Детский сад «Улыбка»</a:t>
            </a:r>
          </a:p>
          <a:p>
            <a:pPr lvl="0" algn="ctr"/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Учитель-логопед: Букина Е.Ю</a:t>
            </a:r>
          </a:p>
          <a:p>
            <a:pPr lvl="0"/>
            <a:endParaRPr lang="ru-RU" sz="16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lvl="0" algn="ctr"/>
            <a:r>
              <a:rPr lang="ru-RU" sz="1600" b="1" dirty="0" smtClean="0">
                <a:solidFill>
                  <a:srgbClr val="C00000"/>
                </a:solidFill>
                <a:latin typeface="Georgia" pitchFamily="18" charset="0"/>
              </a:rPr>
              <a:t>2020г</a:t>
            </a:r>
          </a:p>
          <a:p>
            <a:pPr lvl="0"/>
            <a:endParaRPr lang="ru-RU" sz="16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endParaRPr lang="ru-RU" b="1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43808" y="1844824"/>
            <a:ext cx="565892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 flip="none" rotWithShape="1"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Логопедический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кружок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«Весёлые </a:t>
            </a:r>
            <a:r>
              <a:rPr lang="ru-RU" sz="3200" b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пальчики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»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t="3419" r="117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611560" y="548680"/>
            <a:ext cx="7920880" cy="60486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99592" y="1340768"/>
            <a:ext cx="7272808" cy="280831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1C485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5229200"/>
            <a:ext cx="74168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 txBox="1">
            <a:spLocks/>
          </p:cNvSpPr>
          <p:nvPr/>
        </p:nvSpPr>
        <p:spPr bwMode="auto">
          <a:xfrm>
            <a:off x="1475656" y="5301208"/>
            <a:ext cx="6408712" cy="936104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pic>
        <p:nvPicPr>
          <p:cNvPr id="4098" name="Picture 2" descr="C:\Users\Букины\Desktop\кружок 19г\i (1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628800"/>
            <a:ext cx="2418606" cy="3224808"/>
          </a:xfrm>
          <a:prstGeom prst="round2DiagRect">
            <a:avLst/>
          </a:prstGeom>
          <a:noFill/>
          <a:ln w="38100">
            <a:solidFill>
              <a:schemeClr val="accent1"/>
            </a:solidFill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2123728" y="188640"/>
            <a:ext cx="5184576" cy="1008112"/>
          </a:xfrm>
          <a:prstGeom prst="roundRect">
            <a:avLst/>
          </a:prstGeom>
          <a:solidFill>
            <a:schemeClr val="accent6"/>
          </a:solidFill>
          <a:ln w="3175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Занятия- путешествия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http://s49novouralsk.edusite.ru/images/kno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868840" y="-6638"/>
            <a:ext cx="792088" cy="792088"/>
          </a:xfrm>
          <a:prstGeom prst="rect">
            <a:avLst/>
          </a:prstGeom>
          <a:noFill/>
        </p:spPr>
      </p:pic>
      <p:pic>
        <p:nvPicPr>
          <p:cNvPr id="4101" name="Picture 5" descr="C:\Users\Букины\Desktop\кружок 19г\о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1628800"/>
            <a:ext cx="2406942" cy="3168352"/>
          </a:xfrm>
          <a:prstGeom prst="round2Diag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4102" name="Picture 6" descr="C:\Users\Букины\Desktop\кружок 19г\ж.jpg"/>
          <p:cNvPicPr>
            <a:picLocks noChangeAspect="1" noChangeArrowheads="1"/>
          </p:cNvPicPr>
          <p:nvPr/>
        </p:nvPicPr>
        <p:blipFill>
          <a:blip r:embed="rId6" cstate="print"/>
          <a:srcRect t="18900"/>
          <a:stretch>
            <a:fillRect/>
          </a:stretch>
        </p:blipFill>
        <p:spPr bwMode="auto">
          <a:xfrm>
            <a:off x="3491880" y="4365104"/>
            <a:ext cx="2028900" cy="2193925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t="3419" r="117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611560" y="1052736"/>
            <a:ext cx="7920880" cy="540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i (1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1484784"/>
            <a:ext cx="2335188" cy="3113584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2051720" y="188640"/>
            <a:ext cx="5184576" cy="1008112"/>
          </a:xfrm>
          <a:prstGeom prst="roundRect">
            <a:avLst/>
          </a:prstGeom>
          <a:solidFill>
            <a:schemeClr val="accent6"/>
          </a:solidFill>
          <a:ln w="3175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Волшебный  трафарет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http://s49novouralsk.edusite.ru/images/kno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051720" y="0"/>
            <a:ext cx="792088" cy="792088"/>
          </a:xfrm>
          <a:prstGeom prst="rect">
            <a:avLst/>
          </a:prstGeom>
          <a:noFill/>
        </p:spPr>
      </p:pic>
      <p:pic>
        <p:nvPicPr>
          <p:cNvPr id="11" name="Рисунок 10" descr="i (16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1556792"/>
            <a:ext cx="2304256" cy="3096345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3" name="Рисунок 12" descr="i (13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3518883" y="3690029"/>
            <a:ext cx="2322258" cy="3096344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print"/>
          <a:srcRect t="3419" r="117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8587110" cy="61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кругленный прямоугольник 6"/>
          <p:cNvSpPr/>
          <p:nvPr/>
        </p:nvSpPr>
        <p:spPr>
          <a:xfrm>
            <a:off x="2123728" y="260648"/>
            <a:ext cx="5184576" cy="1008112"/>
          </a:xfrm>
          <a:prstGeom prst="roundRect">
            <a:avLst/>
          </a:prstGeom>
          <a:solidFill>
            <a:schemeClr val="accent6"/>
          </a:solidFill>
          <a:ln w="3175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Страна  моей  фантазии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Букины\Desktop\пескотерапия  новое\i (3).jpg"/>
          <p:cNvPicPr>
            <a:picLocks noChangeAspect="1" noChangeArrowheads="1"/>
          </p:cNvPicPr>
          <p:nvPr/>
        </p:nvPicPr>
        <p:blipFill>
          <a:blip r:embed="rId4" cstate="print"/>
          <a:srcRect t="8607" r="3279"/>
          <a:stretch>
            <a:fillRect/>
          </a:stretch>
        </p:blipFill>
        <p:spPr bwMode="auto">
          <a:xfrm>
            <a:off x="1043608" y="1412776"/>
            <a:ext cx="2296183" cy="2892932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9" name="Рисунок 8" descr="i (5).jpg"/>
          <p:cNvPicPr>
            <a:picLocks noChangeAspect="1"/>
          </p:cNvPicPr>
          <p:nvPr/>
        </p:nvPicPr>
        <p:blipFill>
          <a:blip r:embed="rId5" cstate="print"/>
          <a:srcRect t="29000" r="19200"/>
          <a:stretch>
            <a:fillRect/>
          </a:stretch>
        </p:blipFill>
        <p:spPr>
          <a:xfrm>
            <a:off x="6084168" y="1412776"/>
            <a:ext cx="2304256" cy="2915686"/>
          </a:xfrm>
          <a:prstGeom prst="round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Рисунок 9" descr="14 осень 005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31840" y="4365104"/>
            <a:ext cx="3240360" cy="1857958"/>
          </a:xfrm>
          <a:prstGeom prst="round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712" y="260648"/>
            <a:ext cx="8001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print"/>
          <a:srcRect t="3419" r="11767"/>
          <a:stretch>
            <a:fillRect/>
          </a:stretch>
        </p:blipFill>
        <p:spPr bwMode="auto">
          <a:xfrm>
            <a:off x="2339752" y="0"/>
            <a:ext cx="68042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49250"/>
            <a:ext cx="6282854" cy="61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60648"/>
            <a:ext cx="8001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C:\Users\132\Desktop\Логочас\43607682.gif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FFFFF7"/>
              </a:clrFrom>
              <a:clrTo>
                <a:srgbClr val="FFFF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060848"/>
            <a:ext cx="2195736" cy="236407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707904" y="620688"/>
            <a:ext cx="4384535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</a:t>
            </a:r>
            <a:r>
              <a:rPr lang="ru-RU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за</a:t>
            </a:r>
          </a:p>
          <a:p>
            <a:pPr algn="ctr"/>
            <a:r>
              <a:rPr lang="ru-RU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внимание!</a:t>
            </a:r>
            <a:endParaRPr lang="ru-RU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Рисунок 7" descr="с.jpg"/>
          <p:cNvPicPr>
            <a:picLocks noChangeAspect="1"/>
          </p:cNvPicPr>
          <p:nvPr/>
        </p:nvPicPr>
        <p:blipFill>
          <a:blip r:embed="rId6" cstate="print"/>
          <a:srcRect t="8001" r="6601" b="12200"/>
          <a:stretch>
            <a:fillRect/>
          </a:stretch>
        </p:blipFill>
        <p:spPr>
          <a:xfrm>
            <a:off x="4499992" y="2852936"/>
            <a:ext cx="2681234" cy="3289356"/>
          </a:xfrm>
          <a:prstGeom prst="round2DiagRect">
            <a:avLst/>
          </a:prstGeom>
          <a:ln w="38100">
            <a:solidFill>
              <a:srgbClr val="0070C0"/>
            </a:solidFill>
          </a:ln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t="3419" r="117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827584" y="764704"/>
            <a:ext cx="7272808" cy="57606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не любят игрушек неподвижных, законченных,  которых они не могут изменить по своему желанию …  лучшая игрушка та, которую он может заставить изменяться … для детей лучшая игрушка – куча песка».       </a:t>
            </a:r>
          </a:p>
          <a:p>
            <a:pPr algn="ctr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(К.Д. Ушинский)</a:t>
            </a:r>
          </a:p>
          <a:p>
            <a:pPr algn="ctr"/>
            <a:endParaRPr lang="ru-RU" sz="2400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4" name="Picture 8" descr="http://s49novouralsk.edusite.ru/images/kno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99592" y="476672"/>
            <a:ext cx="792088" cy="792088"/>
          </a:xfrm>
          <a:prstGeom prst="rect">
            <a:avLst/>
          </a:prstGeom>
          <a:noFill/>
        </p:spPr>
      </p:pic>
      <p:pic>
        <p:nvPicPr>
          <p:cNvPr id="9218" name="Picture 2" descr="https://i.mycdn.me/image?id=887304262044&amp;t=3&amp;plc=API&amp;viewToken=WDe5lLUZQ0xYBab5DBrDCw&amp;tkn=*xJ_wuzsZZkphKGDRhvEEqTN-GGw"/>
          <p:cNvPicPr>
            <a:picLocks noChangeAspect="1" noChangeArrowheads="1"/>
          </p:cNvPicPr>
          <p:nvPr/>
        </p:nvPicPr>
        <p:blipFill>
          <a:blip r:embed="rId4" cstate="print"/>
          <a:srcRect t="18003" r="2842" b="8271"/>
          <a:stretch>
            <a:fillRect/>
          </a:stretch>
        </p:blipFill>
        <p:spPr bwMode="auto">
          <a:xfrm>
            <a:off x="1259632" y="3861048"/>
            <a:ext cx="2592288" cy="244827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11265" name="Picture 1" descr="C:\Users\Букины\Desktop\кружок 19г\i (6).jpg"/>
          <p:cNvPicPr>
            <a:picLocks noChangeAspect="1" noChangeArrowheads="1"/>
          </p:cNvPicPr>
          <p:nvPr/>
        </p:nvPicPr>
        <p:blipFill>
          <a:blip r:embed="rId5" cstate="print"/>
          <a:srcRect t="15672" b="9884"/>
          <a:stretch>
            <a:fillRect/>
          </a:stretch>
        </p:blipFill>
        <p:spPr bwMode="auto">
          <a:xfrm>
            <a:off x="4788024" y="3861048"/>
            <a:ext cx="2611125" cy="252028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t="3419" r="117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3"/>
          <p:cNvSpPr>
            <a:spLocks noChangeArrowheads="1"/>
          </p:cNvSpPr>
          <p:nvPr/>
        </p:nvSpPr>
        <p:spPr bwMode="auto">
          <a:xfrm>
            <a:off x="611560" y="548680"/>
            <a:ext cx="6912768" cy="5312093"/>
          </a:xfrm>
          <a:prstGeom prst="round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endParaRPr lang="ru-RU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914400" y="277813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187624" y="1628800"/>
            <a:ext cx="6408712" cy="4530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http://s49novouralsk.edusite.ru/images/kno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83568" y="548680"/>
            <a:ext cx="648072" cy="648072"/>
          </a:xfrm>
          <a:prstGeom prst="rect">
            <a:avLst/>
          </a:prstGeom>
          <a:noFill/>
        </p:spPr>
      </p:pic>
      <p:pic>
        <p:nvPicPr>
          <p:cNvPr id="7" name="Picture 2" descr="http://estalsad5.edumsko.ru/uploads/3000/2204/section/263589/chto_ya_vizhu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697114" y="4149080"/>
            <a:ext cx="2149702" cy="2448272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115616" y="620688"/>
            <a:ext cx="612068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762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Ситуации, при которых детям просто необходимы занятия:</a:t>
            </a:r>
            <a:endParaRPr kumimoji="0" lang="ru-RU" sz="2400" b="1" i="1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76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психосоматические заболевания у детей;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76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повышенная тревожность, агрессивность; замкнутость ребенка;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76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невроз;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76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стресс как следствие сложных семейных или социальных конфликтов;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76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детей с особыми потребностями.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1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Противопоказания к занятиям : </a:t>
            </a:r>
            <a:endParaRPr kumimoji="0" lang="ru-RU" sz="2400" b="1" i="1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76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эпилепсии; с легочными и кожными заболеваниями;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76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аллергической реакцией на пыль;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76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проявлениями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гиперактивности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512" y="404664"/>
            <a:ext cx="5544616" cy="61206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нужно для игры в песок?</a:t>
            </a:r>
          </a:p>
          <a:p>
            <a:pPr lvl="0" indent="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нужно, в сущности, так мало:</a:t>
            </a:r>
          </a:p>
          <a:p>
            <a:pPr lvl="0" indent="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Любовь, желание, добра,</a:t>
            </a:r>
          </a:p>
          <a:p>
            <a:pPr lvl="0" indent="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 Вера в Детство не пропала.</a:t>
            </a:r>
          </a:p>
          <a:p>
            <a:pPr lvl="0" indent="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Простейший ящик из стола</a:t>
            </a:r>
          </a:p>
          <a:p>
            <a:pPr lvl="0" indent="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Покрасим голубою краской,</a:t>
            </a:r>
          </a:p>
          <a:p>
            <a:pPr lvl="0" indent="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Горсть золотистого песка</a:t>
            </a:r>
          </a:p>
          <a:p>
            <a:pPr lvl="0" indent="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Туда вольётся дивной сказкой.</a:t>
            </a:r>
          </a:p>
          <a:p>
            <a:pPr lvl="0" indent="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Игрушек маленьких набор</a:t>
            </a:r>
          </a:p>
          <a:p>
            <a:pPr lvl="0" indent="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Возьмем в игру….</a:t>
            </a:r>
          </a:p>
          <a:p>
            <a:pPr lvl="0" indent="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Подобно Богу</a:t>
            </a:r>
          </a:p>
          <a:p>
            <a:pPr lvl="0" indent="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создадим свой Мир Чудес,</a:t>
            </a:r>
          </a:p>
          <a:p>
            <a:pPr lvl="0" indent="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Пройдя Познания Дорогу.</a:t>
            </a:r>
            <a:endParaRPr lang="ru-RU" sz="2400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412776"/>
            <a:ext cx="5256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с.jpg"/>
          <p:cNvPicPr>
            <a:picLocks noChangeAspect="1"/>
          </p:cNvPicPr>
          <p:nvPr/>
        </p:nvPicPr>
        <p:blipFill>
          <a:blip r:embed="rId2" cstate="print"/>
          <a:srcRect t="8001" r="6601" b="12200"/>
          <a:stretch>
            <a:fillRect/>
          </a:stretch>
        </p:blipFill>
        <p:spPr>
          <a:xfrm>
            <a:off x="6012160" y="1340768"/>
            <a:ext cx="2758687" cy="3384376"/>
          </a:xfrm>
          <a:prstGeom prst="round2Diag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26" name="Рисунок 25" descr="http://res.publicdomainfiles.com/pdf_view/102/13951418421653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148064" y="5013176"/>
            <a:ext cx="1152128" cy="11521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t="3419" r="117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827584" y="548680"/>
            <a:ext cx="7560840" cy="60486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качестве песочницы используется большой ящик. Традиционным и предпочтительным материалом является дерево, песочница сочетает естественный цвет дерева и голубой цвет.  Голубой цвет оказывает на человека умиротворяющее воздействие.</a:t>
            </a:r>
          </a:p>
          <a:p>
            <a:endParaRPr lang="ru-RU" sz="2400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5" name="Picture 8" descr="http://s49novouralsk.edusite.ru/images/kno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27584" y="332656"/>
            <a:ext cx="792088" cy="792088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99592" y="1340768"/>
            <a:ext cx="7272808" cy="280831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1C485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5229200"/>
            <a:ext cx="74168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 txBox="1">
            <a:spLocks/>
          </p:cNvSpPr>
          <p:nvPr/>
        </p:nvSpPr>
        <p:spPr bwMode="auto">
          <a:xfrm>
            <a:off x="1475656" y="5301208"/>
            <a:ext cx="6408712" cy="936104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pic>
        <p:nvPicPr>
          <p:cNvPr id="10" name="Рисунок 9" descr="SDC125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3789040"/>
            <a:ext cx="2564149" cy="1276351"/>
          </a:xfrm>
          <a:prstGeom prst="round2Diag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23554" name="Picture 2" descr="  "/>
          <p:cNvPicPr>
            <a:picLocks noChangeAspect="1" noChangeArrowheads="1"/>
          </p:cNvPicPr>
          <p:nvPr/>
        </p:nvPicPr>
        <p:blipFill>
          <a:blip r:embed="rId5" cstate="print"/>
          <a:srcRect l="5250" t="9800" r="3401" b="20201"/>
          <a:stretch>
            <a:fillRect/>
          </a:stretch>
        </p:blipFill>
        <p:spPr bwMode="auto">
          <a:xfrm>
            <a:off x="4788024" y="3861048"/>
            <a:ext cx="2592288" cy="1209574"/>
          </a:xfrm>
          <a:prstGeom prst="round2DiagRect">
            <a:avLst/>
          </a:prstGeom>
          <a:noFill/>
          <a:ln w="38100">
            <a:solidFill>
              <a:schemeClr val="accent1"/>
            </a:solidFill>
          </a:ln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t="3419" r="117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3"/>
          <p:cNvSpPr>
            <a:spLocks noChangeArrowheads="1"/>
          </p:cNvSpPr>
          <p:nvPr/>
        </p:nvSpPr>
        <p:spPr bwMode="auto">
          <a:xfrm>
            <a:off x="323528" y="740747"/>
            <a:ext cx="8424936" cy="5312093"/>
          </a:xfrm>
          <a:prstGeom prst="round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endParaRPr lang="ru-RU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914400" y="277813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187624" y="1628800"/>
            <a:ext cx="6408712" cy="4530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http://s49novouralsk.edusite.ru/images/kno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95536" y="332656"/>
            <a:ext cx="648072" cy="64807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43608" y="692696"/>
            <a:ext cx="58360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Игры на песке и с песком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Рисунок 9" descr="i (12).jpg"/>
          <p:cNvPicPr>
            <a:picLocks noChangeAspect="1"/>
          </p:cNvPicPr>
          <p:nvPr/>
        </p:nvPicPr>
        <p:blipFill>
          <a:blip r:embed="rId4" cstate="print"/>
          <a:srcRect t="12201" r="6601" b="16400"/>
          <a:stretch>
            <a:fillRect/>
          </a:stretch>
        </p:blipFill>
        <p:spPr>
          <a:xfrm>
            <a:off x="971600" y="1700808"/>
            <a:ext cx="2016224" cy="2055065"/>
          </a:xfrm>
          <a:prstGeom prst="roundRect">
            <a:avLst/>
          </a:prstGeom>
          <a:ln w="28575">
            <a:solidFill>
              <a:srgbClr val="00B0F0"/>
            </a:solidFill>
          </a:ln>
        </p:spPr>
      </p:pic>
      <p:pic>
        <p:nvPicPr>
          <p:cNvPr id="11" name="Рисунок 10" descr="i.jpg"/>
          <p:cNvPicPr>
            <a:picLocks noChangeAspect="1"/>
          </p:cNvPicPr>
          <p:nvPr/>
        </p:nvPicPr>
        <p:blipFill>
          <a:blip r:embed="rId5" cstate="print"/>
          <a:srcRect t="11463" r="-872" b="17468"/>
          <a:stretch>
            <a:fillRect/>
          </a:stretch>
        </p:blipFill>
        <p:spPr>
          <a:xfrm>
            <a:off x="2195736" y="3861048"/>
            <a:ext cx="2042717" cy="2088232"/>
          </a:xfrm>
          <a:prstGeom prst="round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1026" name="Picture 2" descr="https://i.mycdn.me/image?id=887304208796&amp;t=3&amp;plc=API&amp;viewToken=Q0fMRlP-vm9_fXJmbATVSg&amp;tkn=*syKYEKKcBIBAk0igZMN1v4rGjsc"/>
          <p:cNvPicPr>
            <a:picLocks noChangeAspect="1" noChangeArrowheads="1"/>
          </p:cNvPicPr>
          <p:nvPr/>
        </p:nvPicPr>
        <p:blipFill>
          <a:blip r:embed="rId6" cstate="print"/>
          <a:srcRect t="20774" r="10750" b="9981"/>
          <a:stretch>
            <a:fillRect/>
          </a:stretch>
        </p:blipFill>
        <p:spPr bwMode="auto">
          <a:xfrm>
            <a:off x="6300192" y="1628800"/>
            <a:ext cx="2018624" cy="208823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9" name="Рисунок 8" descr="http://www.solnyshkoshop.com/image/data/Ava/solnisko_1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469244" flipH="1">
            <a:off x="7011900" y="46500"/>
            <a:ext cx="2185218" cy="2158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Users\Букины\Desktop\кружок 19г\т.jpg"/>
          <p:cNvPicPr>
            <a:picLocks noChangeAspect="1" noChangeArrowheads="1"/>
          </p:cNvPicPr>
          <p:nvPr/>
        </p:nvPicPr>
        <p:blipFill>
          <a:blip r:embed="rId8" cstate="print"/>
          <a:srcRect l="21154" t="7211" r="1923" b="27885"/>
          <a:stretch>
            <a:fillRect/>
          </a:stretch>
        </p:blipFill>
        <p:spPr bwMode="auto">
          <a:xfrm>
            <a:off x="3635896" y="1628800"/>
            <a:ext cx="2016224" cy="2106234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7" name="Picture 2" descr="C:\Users\Букины\Desktop\кружок 19г\э.jpg"/>
          <p:cNvPicPr>
            <a:picLocks noChangeAspect="1" noChangeArrowheads="1"/>
          </p:cNvPicPr>
          <p:nvPr/>
        </p:nvPicPr>
        <p:blipFill>
          <a:blip r:embed="rId9" cstate="print"/>
          <a:srcRect t="37073" r="8734"/>
          <a:stretch>
            <a:fillRect/>
          </a:stretch>
        </p:blipFill>
        <p:spPr bwMode="auto">
          <a:xfrm>
            <a:off x="4932040" y="3933056"/>
            <a:ext cx="2016224" cy="2016224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t="3419" r="117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323528" y="764704"/>
            <a:ext cx="8424936" cy="56886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79712" y="116632"/>
            <a:ext cx="5184576" cy="1008112"/>
          </a:xfrm>
          <a:prstGeom prst="roundRect">
            <a:avLst/>
          </a:prstGeom>
          <a:solidFill>
            <a:schemeClr val="accent6"/>
          </a:solidFill>
          <a:ln w="3175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«Загадки – рисуем отгадки»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4344" name="Picture 8" descr="http://s49novouralsk.edusite.ru/images/kno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907704" y="260648"/>
            <a:ext cx="792088" cy="792088"/>
          </a:xfrm>
          <a:prstGeom prst="rect">
            <a:avLst/>
          </a:prstGeom>
          <a:noFill/>
        </p:spPr>
      </p:pic>
      <p:pic>
        <p:nvPicPr>
          <p:cNvPr id="9" name="Picture 3" descr="C:\Users\Букины\Desktop\все папки(с рабочего стола)\фото работа 2017-18 г\IMG_20171225_104956.jpg"/>
          <p:cNvPicPr>
            <a:picLocks noChangeAspect="1" noChangeArrowheads="1"/>
          </p:cNvPicPr>
          <p:nvPr/>
        </p:nvPicPr>
        <p:blipFill>
          <a:blip r:embed="rId4" cstate="print"/>
          <a:srcRect l="25740" t="10725" b="33506"/>
          <a:stretch>
            <a:fillRect/>
          </a:stretch>
        </p:blipFill>
        <p:spPr bwMode="auto">
          <a:xfrm>
            <a:off x="539552" y="1340768"/>
            <a:ext cx="2376264" cy="2379392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</p:pic>
      <p:pic>
        <p:nvPicPr>
          <p:cNvPr id="2050" name="Picture 2" descr="https://i.mycdn.me/image?id=887304209308&amp;t=3&amp;plc=API&amp;viewToken=IrTRSorBXQSdSnaLOBgdxA&amp;tkn=*ahQYEIl3cN-1qtg1MekywfYqD6g"/>
          <p:cNvPicPr>
            <a:picLocks noChangeAspect="1" noChangeArrowheads="1"/>
          </p:cNvPicPr>
          <p:nvPr/>
        </p:nvPicPr>
        <p:blipFill>
          <a:blip r:embed="rId5" cstate="print"/>
          <a:srcRect t="15992" b="15678"/>
          <a:stretch>
            <a:fillRect/>
          </a:stretch>
        </p:blipFill>
        <p:spPr bwMode="auto">
          <a:xfrm>
            <a:off x="6084168" y="1340768"/>
            <a:ext cx="2364088" cy="237626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12" name="Picture 2" descr="C:\Users\Букины\Desktop\пескотерапия  новое\i (23).jpg"/>
          <p:cNvPicPr>
            <a:picLocks noChangeAspect="1" noChangeArrowheads="1"/>
          </p:cNvPicPr>
          <p:nvPr/>
        </p:nvPicPr>
        <p:blipFill>
          <a:blip r:embed="rId6" cstate="print"/>
          <a:srcRect t="13486" r="3557" b="14182"/>
          <a:stretch>
            <a:fillRect/>
          </a:stretch>
        </p:blipFill>
        <p:spPr bwMode="auto">
          <a:xfrm>
            <a:off x="3347864" y="1628800"/>
            <a:ext cx="2448272" cy="2448272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2" name="Picture 2" descr="C:\Users\Букины\Desktop\кружок 19г\п.jpg"/>
          <p:cNvPicPr>
            <a:picLocks noChangeAspect="1" noChangeArrowheads="1"/>
          </p:cNvPicPr>
          <p:nvPr/>
        </p:nvPicPr>
        <p:blipFill>
          <a:blip r:embed="rId7" cstate="print"/>
          <a:srcRect t="15385" b="9900"/>
          <a:stretch>
            <a:fillRect/>
          </a:stretch>
        </p:blipFill>
        <p:spPr bwMode="auto">
          <a:xfrm>
            <a:off x="4932040" y="3861048"/>
            <a:ext cx="2376813" cy="2448272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2051" name="Picture 3" descr="C:\Users\Букины\Desktop\кружок 19г\i (14).jpg"/>
          <p:cNvPicPr>
            <a:picLocks noChangeAspect="1" noChangeArrowheads="1"/>
          </p:cNvPicPr>
          <p:nvPr/>
        </p:nvPicPr>
        <p:blipFill>
          <a:blip r:embed="rId8" cstate="print"/>
          <a:srcRect t="5769" b="7692"/>
          <a:stretch>
            <a:fillRect/>
          </a:stretch>
        </p:blipFill>
        <p:spPr bwMode="auto">
          <a:xfrm>
            <a:off x="1691680" y="3861048"/>
            <a:ext cx="2448272" cy="2448272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t="3419" r="117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323528" y="764704"/>
            <a:ext cx="8424936" cy="56886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79712" y="116632"/>
            <a:ext cx="5184576" cy="1008112"/>
          </a:xfrm>
          <a:prstGeom prst="roundRect">
            <a:avLst/>
          </a:prstGeom>
          <a:solidFill>
            <a:schemeClr val="accent6"/>
          </a:solidFill>
          <a:ln w="3175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 что превращается круг?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4344" name="Picture 8" descr="http://s49novouralsk.edusite.ru/images/kno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691680" y="188640"/>
            <a:ext cx="792088" cy="792088"/>
          </a:xfrm>
          <a:prstGeom prst="rect">
            <a:avLst/>
          </a:prstGeom>
          <a:noFill/>
        </p:spPr>
      </p:pic>
      <p:pic>
        <p:nvPicPr>
          <p:cNvPr id="11" name="Рисунок 10" descr="i (7).jpg"/>
          <p:cNvPicPr>
            <a:picLocks noChangeAspect="1"/>
          </p:cNvPicPr>
          <p:nvPr/>
        </p:nvPicPr>
        <p:blipFill>
          <a:blip r:embed="rId4" cstate="print"/>
          <a:srcRect t="17450" r="13201" b="6951"/>
          <a:stretch>
            <a:fillRect/>
          </a:stretch>
        </p:blipFill>
        <p:spPr>
          <a:xfrm>
            <a:off x="1043608" y="1124744"/>
            <a:ext cx="2232248" cy="2160240"/>
          </a:xfrm>
          <a:prstGeom prst="round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Стрелка вправо с вырезом 12"/>
          <p:cNvSpPr/>
          <p:nvPr/>
        </p:nvSpPr>
        <p:spPr>
          <a:xfrm>
            <a:off x="3851920" y="2132856"/>
            <a:ext cx="1008112" cy="50405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i (2).jpg"/>
          <p:cNvPicPr>
            <a:picLocks noChangeAspect="1"/>
          </p:cNvPicPr>
          <p:nvPr/>
        </p:nvPicPr>
        <p:blipFill>
          <a:blip r:embed="rId5" cstate="print"/>
          <a:srcRect l="5201" t="24800" r="17801" b="20601"/>
          <a:stretch>
            <a:fillRect/>
          </a:stretch>
        </p:blipFill>
        <p:spPr>
          <a:xfrm>
            <a:off x="5220072" y="1268760"/>
            <a:ext cx="2284869" cy="2160240"/>
          </a:xfrm>
          <a:prstGeom prst="round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15" name="Стрелка вправо с вырезом 14"/>
          <p:cNvSpPr/>
          <p:nvPr/>
        </p:nvSpPr>
        <p:spPr>
          <a:xfrm rot="5400000">
            <a:off x="1727684" y="3537012"/>
            <a:ext cx="720080" cy="50405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с вырезом 15"/>
          <p:cNvSpPr/>
          <p:nvPr/>
        </p:nvSpPr>
        <p:spPr>
          <a:xfrm rot="2439539">
            <a:off x="3462403" y="3696581"/>
            <a:ext cx="1008112" cy="50405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C:\Users\Букины\Desktop\пескотерапия  новое\i (8).jpg"/>
          <p:cNvPicPr>
            <a:picLocks noChangeAspect="1" noChangeArrowheads="1"/>
          </p:cNvPicPr>
          <p:nvPr/>
        </p:nvPicPr>
        <p:blipFill>
          <a:blip r:embed="rId6" cstate="print"/>
          <a:srcRect l="4948" t="25084" r="-600" b="5650"/>
          <a:stretch>
            <a:fillRect/>
          </a:stretch>
        </p:blipFill>
        <p:spPr bwMode="auto">
          <a:xfrm>
            <a:off x="4427984" y="4221088"/>
            <a:ext cx="2162811" cy="216024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17" name="Рисунок 16" descr="i (4).jpg"/>
          <p:cNvPicPr>
            <a:picLocks noChangeAspect="1"/>
          </p:cNvPicPr>
          <p:nvPr/>
        </p:nvPicPr>
        <p:blipFill>
          <a:blip r:embed="rId7" cstate="print"/>
          <a:srcRect t="3801" r="5201" b="16400"/>
          <a:stretch>
            <a:fillRect/>
          </a:stretch>
        </p:blipFill>
        <p:spPr>
          <a:xfrm rot="16200000">
            <a:off x="1043608" y="4293096"/>
            <a:ext cx="2160240" cy="2160240"/>
          </a:xfrm>
          <a:prstGeom prst="round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3076" name="Picture 4" descr="https://funforkids.ru/pictures/pballoons/balloonp13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69663" y="332656"/>
            <a:ext cx="1574337" cy="43924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9512" y="332656"/>
            <a:ext cx="8712968" cy="6120680"/>
          </a:xfrm>
          <a:prstGeom prst="roundRect">
            <a:avLst/>
          </a:prstGeom>
          <a:solidFill>
            <a:schemeClr val="accent6"/>
          </a:solidFill>
          <a:ln w="3175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400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http://s49novouralsk.edusite.ru/images/kno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39552" y="548680"/>
            <a:ext cx="792088" cy="7920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23728" y="404664"/>
            <a:ext cx="5112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Точка, точка, запятая -</a:t>
            </a:r>
            <a:endParaRPr lang="ru-RU" sz="2400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Вышла рожица кривая.</a:t>
            </a:r>
            <a:endParaRPr lang="ru-RU" sz="2400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Ручки, ножки, </a:t>
            </a:r>
            <a:r>
              <a:rPr lang="ru-RU" sz="2400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огуречик</a:t>
            </a: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</a:t>
            </a:r>
            <a:endParaRPr lang="ru-RU" sz="2400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Получился человечек.</a:t>
            </a:r>
            <a:endParaRPr lang="ru-RU" sz="2400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Букины\Desktop\кружок 19г\л.jpg"/>
          <p:cNvPicPr>
            <a:picLocks noChangeAspect="1" noChangeArrowheads="1"/>
          </p:cNvPicPr>
          <p:nvPr/>
        </p:nvPicPr>
        <p:blipFill>
          <a:blip r:embed="rId3" cstate="print"/>
          <a:srcRect t="22985" r="3078" b="16681"/>
          <a:stretch>
            <a:fillRect/>
          </a:stretch>
        </p:blipFill>
        <p:spPr bwMode="auto">
          <a:xfrm>
            <a:off x="5004048" y="2780928"/>
            <a:ext cx="2664296" cy="2304256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5122" name="Picture 2" descr="C:\Users\Букины\Desktop\кружок 19г\ит.jpg"/>
          <p:cNvPicPr>
            <a:picLocks noChangeAspect="1" noChangeArrowheads="1"/>
          </p:cNvPicPr>
          <p:nvPr/>
        </p:nvPicPr>
        <p:blipFill>
          <a:blip r:embed="rId4" cstate="print"/>
          <a:srcRect t="13251" b="20600"/>
          <a:stretch>
            <a:fillRect/>
          </a:stretch>
        </p:blipFill>
        <p:spPr bwMode="auto">
          <a:xfrm>
            <a:off x="1259632" y="2780928"/>
            <a:ext cx="2660746" cy="2346745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5124" name="Picture 4" descr="http://img0.liveinternet.ru/images/attach/c/0/120/332/120332852_____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332656"/>
            <a:ext cx="1932855" cy="24528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163</Words>
  <Application>Microsoft Office PowerPoint</Application>
  <PresentationFormat>Экран (4:3)</PresentationFormat>
  <Paragraphs>121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132</dc:creator>
  <cp:lastModifiedBy>Admin</cp:lastModifiedBy>
  <cp:revision>69</cp:revision>
  <dcterms:created xsi:type="dcterms:W3CDTF">2017-04-09T12:21:35Z</dcterms:created>
  <dcterms:modified xsi:type="dcterms:W3CDTF">2020-12-08T06:33:22Z</dcterms:modified>
</cp:coreProperties>
</file>